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318" r:id="rId5"/>
    <p:sldId id="329" r:id="rId6"/>
    <p:sldId id="319" r:id="rId7"/>
    <p:sldId id="330" r:id="rId8"/>
    <p:sldId id="353" r:id="rId9"/>
    <p:sldId id="354" r:id="rId10"/>
    <p:sldId id="355" r:id="rId11"/>
    <p:sldId id="356" r:id="rId12"/>
    <p:sldId id="359" r:id="rId13"/>
    <p:sldId id="360" r:id="rId14"/>
    <p:sldId id="361" r:id="rId15"/>
    <p:sldId id="357" r:id="rId16"/>
    <p:sldId id="358" r:id="rId17"/>
    <p:sldId id="362" r:id="rId18"/>
    <p:sldId id="363" r:id="rId19"/>
    <p:sldId id="364" r:id="rId20"/>
    <p:sldId id="365" r:id="rId21"/>
    <p:sldId id="366" r:id="rId22"/>
    <p:sldId id="367" r:id="rId23"/>
    <p:sldId id="368" r:id="rId24"/>
    <p:sldId id="262" r:id="rId25"/>
    <p:sldId id="312"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P"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A5C0"/>
    <a:srgbClr val="59678C"/>
    <a:srgbClr val="7281A6"/>
    <a:srgbClr val="BFC4D6"/>
    <a:srgbClr val="E7530E"/>
    <a:srgbClr val="E6E6E6"/>
    <a:srgbClr val="FFFFFF"/>
    <a:srgbClr val="002953"/>
    <a:srgbClr val="EEEEEE"/>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D3896-ED11-4295-949A-D90AD64E33AB}" v="53" dt="2025-10-02T14:37:28.54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Taglialatela" userId="e76ce3de-e0f7-4aaf-b326-906d46e859b4" providerId="ADAL" clId="{7B398BA7-89D7-46A5-A633-BDCA26063400}"/>
    <pc:docChg chg="undo custSel modSld">
      <pc:chgData name="Benjamin Taglialatela" userId="e76ce3de-e0f7-4aaf-b326-906d46e859b4" providerId="ADAL" clId="{7B398BA7-89D7-46A5-A633-BDCA26063400}" dt="2025-01-24T11:05:47.025" v="1" actId="478"/>
      <pc:docMkLst>
        <pc:docMk/>
      </pc:docMkLst>
      <pc:sldChg chg="addSp delSp modSp mod">
        <pc:chgData name="Benjamin Taglialatela" userId="e76ce3de-e0f7-4aaf-b326-906d46e859b4" providerId="ADAL" clId="{7B398BA7-89D7-46A5-A633-BDCA26063400}" dt="2025-01-24T11:05:47.025" v="1" actId="478"/>
        <pc:sldMkLst>
          <pc:docMk/>
          <pc:sldMk cId="2077772078" sldId="320"/>
        </pc:sldMkLst>
      </pc:sldChg>
    </pc:docChg>
  </pc:docChgLst>
  <pc:docChgLst>
    <pc:chgData name="Boniface Dominick Mselle" userId="e4498231-85c2-449e-98cc-bcfe6b7fe0de" providerId="ADAL" clId="{094D3896-ED11-4295-949A-D90AD64E33AB}"/>
    <pc:docChg chg="undo custSel addSld delSld modSld">
      <pc:chgData name="Boniface Dominick Mselle" userId="e4498231-85c2-449e-98cc-bcfe6b7fe0de" providerId="ADAL" clId="{094D3896-ED11-4295-949A-D90AD64E33AB}" dt="2025-10-02T14:37:28.541" v="54" actId="20577"/>
      <pc:docMkLst>
        <pc:docMk/>
      </pc:docMkLst>
      <pc:sldChg chg="modSp mod">
        <pc:chgData name="Boniface Dominick Mselle" userId="e4498231-85c2-449e-98cc-bcfe6b7fe0de" providerId="ADAL" clId="{094D3896-ED11-4295-949A-D90AD64E33AB}" dt="2025-10-02T14:37:22.434" v="51" actId="790"/>
        <pc:sldMkLst>
          <pc:docMk/>
          <pc:sldMk cId="3703037458" sldId="262"/>
        </pc:sldMkLst>
        <pc:spChg chg="mod">
          <ac:chgData name="Boniface Dominick Mselle" userId="e4498231-85c2-449e-98cc-bcfe6b7fe0de" providerId="ADAL" clId="{094D3896-ED11-4295-949A-D90AD64E33AB}" dt="2025-10-02T14:37:22.434" v="51" actId="790"/>
          <ac:spMkLst>
            <pc:docMk/>
            <pc:sldMk cId="3703037458" sldId="262"/>
            <ac:spMk id="3" creationId="{BC0A9C03-BAFC-C70B-BBD7-E0AC0EFEFE3D}"/>
          </ac:spMkLst>
        </pc:spChg>
        <pc:spChg chg="mod">
          <ac:chgData name="Boniface Dominick Mselle" userId="e4498231-85c2-449e-98cc-bcfe6b7fe0de" providerId="ADAL" clId="{094D3896-ED11-4295-949A-D90AD64E33AB}" dt="2025-10-02T14:37:22.434" v="51" actId="790"/>
          <ac:spMkLst>
            <pc:docMk/>
            <pc:sldMk cId="3703037458" sldId="262"/>
            <ac:spMk id="4" creationId="{2DBBC3FB-1BBE-8E9D-A929-1CD90AC1A92B}"/>
          </ac:spMkLst>
        </pc:spChg>
      </pc:sldChg>
      <pc:sldChg chg="modSp mod">
        <pc:chgData name="Boniface Dominick Mselle" userId="e4498231-85c2-449e-98cc-bcfe6b7fe0de" providerId="ADAL" clId="{094D3896-ED11-4295-949A-D90AD64E33AB}" dt="2025-10-02T14:37:22.434" v="51" actId="790"/>
        <pc:sldMkLst>
          <pc:docMk/>
          <pc:sldMk cId="4206448833" sldId="312"/>
        </pc:sldMkLst>
        <pc:spChg chg="mod">
          <ac:chgData name="Boniface Dominick Mselle" userId="e4498231-85c2-449e-98cc-bcfe6b7fe0de" providerId="ADAL" clId="{094D3896-ED11-4295-949A-D90AD64E33AB}" dt="2025-10-02T14:37:22.434" v="51" actId="790"/>
          <ac:spMkLst>
            <pc:docMk/>
            <pc:sldMk cId="4206448833" sldId="312"/>
            <ac:spMk id="2" creationId="{D0DF835E-8E38-6104-EB74-15897F8411C8}"/>
          </ac:spMkLst>
        </pc:spChg>
        <pc:spChg chg="mod">
          <ac:chgData name="Boniface Dominick Mselle" userId="e4498231-85c2-449e-98cc-bcfe6b7fe0de" providerId="ADAL" clId="{094D3896-ED11-4295-949A-D90AD64E33AB}" dt="2025-10-02T14:37:22.434" v="51" actId="790"/>
          <ac:spMkLst>
            <pc:docMk/>
            <pc:sldMk cId="4206448833" sldId="312"/>
            <ac:spMk id="3" creationId="{CF83B475-3E03-7D35-A890-4D9A350CDA2B}"/>
          </ac:spMkLst>
        </pc:spChg>
      </pc:sldChg>
      <pc:sldChg chg="modSp mod">
        <pc:chgData name="Boniface Dominick Mselle" userId="e4498231-85c2-449e-98cc-bcfe6b7fe0de" providerId="ADAL" clId="{094D3896-ED11-4295-949A-D90AD64E33AB}" dt="2025-10-02T14:37:22.434" v="51" actId="790"/>
        <pc:sldMkLst>
          <pc:docMk/>
          <pc:sldMk cId="46474795" sldId="318"/>
        </pc:sldMkLst>
        <pc:spChg chg="mod">
          <ac:chgData name="Boniface Dominick Mselle" userId="e4498231-85c2-449e-98cc-bcfe6b7fe0de" providerId="ADAL" clId="{094D3896-ED11-4295-949A-D90AD64E33AB}" dt="2025-10-02T14:37:22.434" v="51" actId="790"/>
          <ac:spMkLst>
            <pc:docMk/>
            <pc:sldMk cId="46474795" sldId="318"/>
            <ac:spMk id="4" creationId="{97DFD7B7-7A8C-A852-7203-518DD339B1D1}"/>
          </ac:spMkLst>
        </pc:spChg>
        <pc:spChg chg="mod">
          <ac:chgData name="Boniface Dominick Mselle" userId="e4498231-85c2-449e-98cc-bcfe6b7fe0de" providerId="ADAL" clId="{094D3896-ED11-4295-949A-D90AD64E33AB}" dt="2025-10-02T14:37:22.434" v="51" actId="790"/>
          <ac:spMkLst>
            <pc:docMk/>
            <pc:sldMk cId="46474795" sldId="318"/>
            <ac:spMk id="5" creationId="{0489F059-5A9B-448F-700B-40D671C4D7F2}"/>
          </ac:spMkLst>
        </pc:spChg>
        <pc:spChg chg="mod">
          <ac:chgData name="Boniface Dominick Mselle" userId="e4498231-85c2-449e-98cc-bcfe6b7fe0de" providerId="ADAL" clId="{094D3896-ED11-4295-949A-D90AD64E33AB}" dt="2025-10-02T14:37:22.434" v="51" actId="790"/>
          <ac:spMkLst>
            <pc:docMk/>
            <pc:sldMk cId="46474795" sldId="318"/>
            <ac:spMk id="6" creationId="{7A54889A-B105-F5D7-89E0-C92C64E2BAC0}"/>
          </ac:spMkLst>
        </pc:spChg>
      </pc:sldChg>
      <pc:sldChg chg="modSp mod">
        <pc:chgData name="Boniface Dominick Mselle" userId="e4498231-85c2-449e-98cc-bcfe6b7fe0de" providerId="ADAL" clId="{094D3896-ED11-4295-949A-D90AD64E33AB}" dt="2025-10-02T14:37:22.434" v="51" actId="790"/>
        <pc:sldMkLst>
          <pc:docMk/>
          <pc:sldMk cId="4252093953" sldId="319"/>
        </pc:sldMkLst>
        <pc:spChg chg="mod">
          <ac:chgData name="Boniface Dominick Mselle" userId="e4498231-85c2-449e-98cc-bcfe6b7fe0de" providerId="ADAL" clId="{094D3896-ED11-4295-949A-D90AD64E33AB}" dt="2025-10-02T14:37:22.434" v="51" actId="790"/>
          <ac:spMkLst>
            <pc:docMk/>
            <pc:sldMk cId="4252093953" sldId="319"/>
            <ac:spMk id="2" creationId="{5368DB87-D254-EFF4-B95B-59EA5B8A5D63}"/>
          </ac:spMkLst>
        </pc:spChg>
        <pc:spChg chg="mod">
          <ac:chgData name="Boniface Dominick Mselle" userId="e4498231-85c2-449e-98cc-bcfe6b7fe0de" providerId="ADAL" clId="{094D3896-ED11-4295-949A-D90AD64E33AB}" dt="2025-10-02T14:37:22.434" v="51" actId="790"/>
          <ac:spMkLst>
            <pc:docMk/>
            <pc:sldMk cId="4252093953" sldId="319"/>
            <ac:spMk id="3" creationId="{5FB327EB-3644-1AE2-87F3-412D8D911C50}"/>
          </ac:spMkLst>
        </pc:spChg>
      </pc:sldChg>
      <pc:sldChg chg="modSp mod">
        <pc:chgData name="Boniface Dominick Mselle" userId="e4498231-85c2-449e-98cc-bcfe6b7fe0de" providerId="ADAL" clId="{094D3896-ED11-4295-949A-D90AD64E33AB}" dt="2025-10-02T14:37:22.434" v="51" actId="790"/>
        <pc:sldMkLst>
          <pc:docMk/>
          <pc:sldMk cId="1313465387" sldId="329"/>
        </pc:sldMkLst>
        <pc:spChg chg="mod">
          <ac:chgData name="Boniface Dominick Mselle" userId="e4498231-85c2-449e-98cc-bcfe6b7fe0de" providerId="ADAL" clId="{094D3896-ED11-4295-949A-D90AD64E33AB}" dt="2025-10-02T14:37:22.434" v="51" actId="790"/>
          <ac:spMkLst>
            <pc:docMk/>
            <pc:sldMk cId="1313465387" sldId="329"/>
            <ac:spMk id="3" creationId="{1E2BF12D-166C-849E-747B-5D80ED71074C}"/>
          </ac:spMkLst>
        </pc:spChg>
        <pc:spChg chg="mod">
          <ac:chgData name="Boniface Dominick Mselle" userId="e4498231-85c2-449e-98cc-bcfe6b7fe0de" providerId="ADAL" clId="{094D3896-ED11-4295-949A-D90AD64E33AB}" dt="2025-10-02T14:37:22.434" v="51" actId="790"/>
          <ac:spMkLst>
            <pc:docMk/>
            <pc:sldMk cId="1313465387" sldId="329"/>
            <ac:spMk id="4" creationId="{BC737EE7-39A1-6855-6C78-E271BB4334E3}"/>
          </ac:spMkLst>
        </pc:spChg>
        <pc:spChg chg="mod">
          <ac:chgData name="Boniface Dominick Mselle" userId="e4498231-85c2-449e-98cc-bcfe6b7fe0de" providerId="ADAL" clId="{094D3896-ED11-4295-949A-D90AD64E33AB}" dt="2025-10-02T14:37:22.434" v="51" actId="790"/>
          <ac:spMkLst>
            <pc:docMk/>
            <pc:sldMk cId="1313465387" sldId="329"/>
            <ac:spMk id="5" creationId="{AFE0FFB5-0BF4-F24B-BBE8-A2E57779D99D}"/>
          </ac:spMkLst>
        </pc:spChg>
        <pc:spChg chg="mod">
          <ac:chgData name="Boniface Dominick Mselle" userId="e4498231-85c2-449e-98cc-bcfe6b7fe0de" providerId="ADAL" clId="{094D3896-ED11-4295-949A-D90AD64E33AB}" dt="2025-10-02T14:37:22.434" v="51" actId="790"/>
          <ac:spMkLst>
            <pc:docMk/>
            <pc:sldMk cId="1313465387" sldId="329"/>
            <ac:spMk id="6" creationId="{71A084C7-2593-E04C-7BC3-8684DFEDE87F}"/>
          </ac:spMkLst>
        </pc:spChg>
        <pc:spChg chg="mod">
          <ac:chgData name="Boniface Dominick Mselle" userId="e4498231-85c2-449e-98cc-bcfe6b7fe0de" providerId="ADAL" clId="{094D3896-ED11-4295-949A-D90AD64E33AB}" dt="2025-10-02T14:37:22.434" v="51" actId="790"/>
          <ac:spMkLst>
            <pc:docMk/>
            <pc:sldMk cId="1313465387" sldId="329"/>
            <ac:spMk id="7" creationId="{21969A35-25D0-5966-4A67-43F075AE3103}"/>
          </ac:spMkLst>
        </pc:spChg>
        <pc:spChg chg="mod">
          <ac:chgData name="Boniface Dominick Mselle" userId="e4498231-85c2-449e-98cc-bcfe6b7fe0de" providerId="ADAL" clId="{094D3896-ED11-4295-949A-D90AD64E33AB}" dt="2025-10-02T14:37:22.434" v="51" actId="790"/>
          <ac:spMkLst>
            <pc:docMk/>
            <pc:sldMk cId="1313465387" sldId="329"/>
            <ac:spMk id="9" creationId="{CB6036A9-04EB-83AC-9A37-6E38F48B6DBE}"/>
          </ac:spMkLst>
        </pc:spChg>
        <pc:spChg chg="mod">
          <ac:chgData name="Boniface Dominick Mselle" userId="e4498231-85c2-449e-98cc-bcfe6b7fe0de" providerId="ADAL" clId="{094D3896-ED11-4295-949A-D90AD64E33AB}" dt="2025-10-02T14:37:22.434" v="51" actId="790"/>
          <ac:spMkLst>
            <pc:docMk/>
            <pc:sldMk cId="1313465387" sldId="329"/>
            <ac:spMk id="13" creationId="{199367B4-DEAF-34FC-6414-071367C6B1B4}"/>
          </ac:spMkLst>
        </pc:spChg>
        <pc:spChg chg="mod">
          <ac:chgData name="Boniface Dominick Mselle" userId="e4498231-85c2-449e-98cc-bcfe6b7fe0de" providerId="ADAL" clId="{094D3896-ED11-4295-949A-D90AD64E33AB}" dt="2025-10-02T14:37:22.434" v="51" actId="790"/>
          <ac:spMkLst>
            <pc:docMk/>
            <pc:sldMk cId="1313465387" sldId="329"/>
            <ac:spMk id="14" creationId="{814B29C5-89A5-C702-8650-58FE35B6CB68}"/>
          </ac:spMkLst>
        </pc:spChg>
        <pc:spChg chg="mod">
          <ac:chgData name="Boniface Dominick Mselle" userId="e4498231-85c2-449e-98cc-bcfe6b7fe0de" providerId="ADAL" clId="{094D3896-ED11-4295-949A-D90AD64E33AB}" dt="2025-10-02T14:37:22.434" v="51" actId="790"/>
          <ac:spMkLst>
            <pc:docMk/>
            <pc:sldMk cId="1313465387" sldId="329"/>
            <ac:spMk id="16" creationId="{77979EAD-E697-FA5A-2E2B-0977792C715D}"/>
          </ac:spMkLst>
        </pc:spChg>
        <pc:spChg chg="mod">
          <ac:chgData name="Boniface Dominick Mselle" userId="e4498231-85c2-449e-98cc-bcfe6b7fe0de" providerId="ADAL" clId="{094D3896-ED11-4295-949A-D90AD64E33AB}" dt="2025-10-02T14:37:22.434" v="51" actId="790"/>
          <ac:spMkLst>
            <pc:docMk/>
            <pc:sldMk cId="1313465387" sldId="329"/>
            <ac:spMk id="18" creationId="{8A4A0735-0562-A221-491D-8E42D83EBE90}"/>
          </ac:spMkLst>
        </pc:spChg>
      </pc:sldChg>
      <pc:sldChg chg="modSp mod">
        <pc:chgData name="Boniface Dominick Mselle" userId="e4498231-85c2-449e-98cc-bcfe6b7fe0de" providerId="ADAL" clId="{094D3896-ED11-4295-949A-D90AD64E33AB}" dt="2025-10-02T14:37:22.434" v="51" actId="790"/>
        <pc:sldMkLst>
          <pc:docMk/>
          <pc:sldMk cId="1128619606" sldId="330"/>
        </pc:sldMkLst>
        <pc:spChg chg="mod">
          <ac:chgData name="Boniface Dominick Mselle" userId="e4498231-85c2-449e-98cc-bcfe6b7fe0de" providerId="ADAL" clId="{094D3896-ED11-4295-949A-D90AD64E33AB}" dt="2025-10-02T14:37:22.434" v="51" actId="790"/>
          <ac:spMkLst>
            <pc:docMk/>
            <pc:sldMk cId="1128619606" sldId="330"/>
            <ac:spMk id="2" creationId="{94510C0D-BF0F-78DD-9E1D-342079C90E2F}"/>
          </ac:spMkLst>
        </pc:spChg>
        <pc:spChg chg="mod">
          <ac:chgData name="Boniface Dominick Mselle" userId="e4498231-85c2-449e-98cc-bcfe6b7fe0de" providerId="ADAL" clId="{094D3896-ED11-4295-949A-D90AD64E33AB}" dt="2025-10-02T14:37:22.434" v="51" actId="790"/>
          <ac:spMkLst>
            <pc:docMk/>
            <pc:sldMk cId="1128619606" sldId="330"/>
            <ac:spMk id="3" creationId="{E01E86CF-63CD-6C40-45B7-09E269DF0661}"/>
          </ac:spMkLst>
        </pc:spChg>
        <pc:spChg chg="mod">
          <ac:chgData name="Boniface Dominick Mselle" userId="e4498231-85c2-449e-98cc-bcfe6b7fe0de" providerId="ADAL" clId="{094D3896-ED11-4295-949A-D90AD64E33AB}" dt="2025-10-02T14:37:22.434" v="51" actId="790"/>
          <ac:spMkLst>
            <pc:docMk/>
            <pc:sldMk cId="1128619606" sldId="330"/>
            <ac:spMk id="4" creationId="{5CCD618B-C15D-8C2F-41C1-91052CF224BA}"/>
          </ac:spMkLst>
        </pc:spChg>
      </pc:sldChg>
      <pc:sldChg chg="modSp mod">
        <pc:chgData name="Boniface Dominick Mselle" userId="e4498231-85c2-449e-98cc-bcfe6b7fe0de" providerId="ADAL" clId="{094D3896-ED11-4295-949A-D90AD64E33AB}" dt="2025-10-02T14:37:22.434" v="51" actId="790"/>
        <pc:sldMkLst>
          <pc:docMk/>
          <pc:sldMk cId="2837996070" sldId="353"/>
        </pc:sldMkLst>
        <pc:spChg chg="mod">
          <ac:chgData name="Boniface Dominick Mselle" userId="e4498231-85c2-449e-98cc-bcfe6b7fe0de" providerId="ADAL" clId="{094D3896-ED11-4295-949A-D90AD64E33AB}" dt="2025-10-02T14:37:22.434" v="51" actId="790"/>
          <ac:spMkLst>
            <pc:docMk/>
            <pc:sldMk cId="2837996070" sldId="353"/>
            <ac:spMk id="2" creationId="{DD508C86-162C-5D64-76B0-363B9B876E00}"/>
          </ac:spMkLst>
        </pc:spChg>
        <pc:spChg chg="mod">
          <ac:chgData name="Boniface Dominick Mselle" userId="e4498231-85c2-449e-98cc-bcfe6b7fe0de" providerId="ADAL" clId="{094D3896-ED11-4295-949A-D90AD64E33AB}" dt="2025-10-02T14:37:22.434" v="51" actId="790"/>
          <ac:spMkLst>
            <pc:docMk/>
            <pc:sldMk cId="2837996070" sldId="353"/>
            <ac:spMk id="3" creationId="{BEA2330B-2F54-5B97-B78B-A268C028B406}"/>
          </ac:spMkLst>
        </pc:spChg>
      </pc:sldChg>
      <pc:sldChg chg="modSp mod">
        <pc:chgData name="Boniface Dominick Mselle" userId="e4498231-85c2-449e-98cc-bcfe6b7fe0de" providerId="ADAL" clId="{094D3896-ED11-4295-949A-D90AD64E33AB}" dt="2025-10-02T14:37:28.541" v="54" actId="20577"/>
        <pc:sldMkLst>
          <pc:docMk/>
          <pc:sldMk cId="4139375517" sldId="354"/>
        </pc:sldMkLst>
        <pc:spChg chg="mod">
          <ac:chgData name="Boniface Dominick Mselle" userId="e4498231-85c2-449e-98cc-bcfe6b7fe0de" providerId="ADAL" clId="{094D3896-ED11-4295-949A-D90AD64E33AB}" dt="2025-10-02T14:37:22.434" v="51" actId="790"/>
          <ac:spMkLst>
            <pc:docMk/>
            <pc:sldMk cId="4139375517" sldId="354"/>
            <ac:spMk id="2" creationId="{868A03E5-B752-4E44-47C9-60B603D42B08}"/>
          </ac:spMkLst>
        </pc:spChg>
        <pc:spChg chg="mod">
          <ac:chgData name="Boniface Dominick Mselle" userId="e4498231-85c2-449e-98cc-bcfe6b7fe0de" providerId="ADAL" clId="{094D3896-ED11-4295-949A-D90AD64E33AB}" dt="2025-10-02T14:37:22.434" v="51" actId="790"/>
          <ac:spMkLst>
            <pc:docMk/>
            <pc:sldMk cId="4139375517" sldId="354"/>
            <ac:spMk id="3" creationId="{E4D3CEBF-2AE2-6CE1-40FB-1070F43775AC}"/>
          </ac:spMkLst>
        </pc:spChg>
        <pc:spChg chg="mod">
          <ac:chgData name="Boniface Dominick Mselle" userId="e4498231-85c2-449e-98cc-bcfe6b7fe0de" providerId="ADAL" clId="{094D3896-ED11-4295-949A-D90AD64E33AB}" dt="2025-10-02T14:37:28.541" v="54" actId="20577"/>
          <ac:spMkLst>
            <pc:docMk/>
            <pc:sldMk cId="4139375517" sldId="354"/>
            <ac:spMk id="4" creationId="{623CC0F1-92DC-2A85-19CF-ABD7723EC2B4}"/>
          </ac:spMkLst>
        </pc:spChg>
      </pc:sldChg>
      <pc:sldChg chg="modSp mod">
        <pc:chgData name="Boniface Dominick Mselle" userId="e4498231-85c2-449e-98cc-bcfe6b7fe0de" providerId="ADAL" clId="{094D3896-ED11-4295-949A-D90AD64E33AB}" dt="2025-10-02T14:37:22.434" v="51" actId="790"/>
        <pc:sldMkLst>
          <pc:docMk/>
          <pc:sldMk cId="2596260007" sldId="355"/>
        </pc:sldMkLst>
        <pc:spChg chg="mod">
          <ac:chgData name="Boniface Dominick Mselle" userId="e4498231-85c2-449e-98cc-bcfe6b7fe0de" providerId="ADAL" clId="{094D3896-ED11-4295-949A-D90AD64E33AB}" dt="2025-10-02T14:37:22.434" v="51" actId="790"/>
          <ac:spMkLst>
            <pc:docMk/>
            <pc:sldMk cId="2596260007" sldId="355"/>
            <ac:spMk id="2" creationId="{1B7F42E5-373A-A8AC-1208-4FED44CDAEF0}"/>
          </ac:spMkLst>
        </pc:spChg>
        <pc:spChg chg="mod">
          <ac:chgData name="Boniface Dominick Mselle" userId="e4498231-85c2-449e-98cc-bcfe6b7fe0de" providerId="ADAL" clId="{094D3896-ED11-4295-949A-D90AD64E33AB}" dt="2025-10-02T14:37:22.434" v="51" actId="790"/>
          <ac:spMkLst>
            <pc:docMk/>
            <pc:sldMk cId="2596260007" sldId="355"/>
            <ac:spMk id="3" creationId="{5E5CD44D-90FC-A6EA-23A9-D4A915B47BB9}"/>
          </ac:spMkLst>
        </pc:spChg>
      </pc:sldChg>
      <pc:sldChg chg="modSp mod">
        <pc:chgData name="Boniface Dominick Mselle" userId="e4498231-85c2-449e-98cc-bcfe6b7fe0de" providerId="ADAL" clId="{094D3896-ED11-4295-949A-D90AD64E33AB}" dt="2025-10-02T14:37:22.434" v="51" actId="790"/>
        <pc:sldMkLst>
          <pc:docMk/>
          <pc:sldMk cId="1730336789" sldId="356"/>
        </pc:sldMkLst>
        <pc:spChg chg="mod">
          <ac:chgData name="Boniface Dominick Mselle" userId="e4498231-85c2-449e-98cc-bcfe6b7fe0de" providerId="ADAL" clId="{094D3896-ED11-4295-949A-D90AD64E33AB}" dt="2025-10-02T14:37:22.434" v="51" actId="790"/>
          <ac:spMkLst>
            <pc:docMk/>
            <pc:sldMk cId="1730336789" sldId="356"/>
            <ac:spMk id="2" creationId="{D724A0D9-27D6-3D76-02F7-C9E64252C49E}"/>
          </ac:spMkLst>
        </pc:spChg>
        <pc:spChg chg="mod">
          <ac:chgData name="Boniface Dominick Mselle" userId="e4498231-85c2-449e-98cc-bcfe6b7fe0de" providerId="ADAL" clId="{094D3896-ED11-4295-949A-D90AD64E33AB}" dt="2025-10-02T14:37:22.434" v="51" actId="790"/>
          <ac:spMkLst>
            <pc:docMk/>
            <pc:sldMk cId="1730336789" sldId="356"/>
            <ac:spMk id="3" creationId="{FCE09147-C0C3-38A8-1337-E9A784885F38}"/>
          </ac:spMkLst>
        </pc:spChg>
        <pc:spChg chg="mod">
          <ac:chgData name="Boniface Dominick Mselle" userId="e4498231-85c2-449e-98cc-bcfe6b7fe0de" providerId="ADAL" clId="{094D3896-ED11-4295-949A-D90AD64E33AB}" dt="2025-10-02T14:37:22.434" v="51" actId="790"/>
          <ac:spMkLst>
            <pc:docMk/>
            <pc:sldMk cId="1730336789" sldId="356"/>
            <ac:spMk id="4" creationId="{4B97B00A-FEF3-DB7A-A37F-1ABB58E3D41E}"/>
          </ac:spMkLst>
        </pc:spChg>
        <pc:graphicFrameChg chg="modGraphic">
          <ac:chgData name="Boniface Dominick Mselle" userId="e4498231-85c2-449e-98cc-bcfe6b7fe0de" providerId="ADAL" clId="{094D3896-ED11-4295-949A-D90AD64E33AB}" dt="2025-10-02T14:37:22.434" v="51" actId="790"/>
          <ac:graphicFrameMkLst>
            <pc:docMk/>
            <pc:sldMk cId="1730336789" sldId="356"/>
            <ac:graphicFrameMk id="5" creationId="{0F0FC2B7-BAAB-F476-3D46-32F6FC03DDC1}"/>
          </ac:graphicFrameMkLst>
        </pc:graphicFrameChg>
      </pc:sldChg>
      <pc:sldChg chg="modSp mod">
        <pc:chgData name="Boniface Dominick Mselle" userId="e4498231-85c2-449e-98cc-bcfe6b7fe0de" providerId="ADAL" clId="{094D3896-ED11-4295-949A-D90AD64E33AB}" dt="2025-10-02T14:37:22.434" v="51" actId="790"/>
        <pc:sldMkLst>
          <pc:docMk/>
          <pc:sldMk cId="3997518793" sldId="357"/>
        </pc:sldMkLst>
        <pc:spChg chg="mod">
          <ac:chgData name="Boniface Dominick Mselle" userId="e4498231-85c2-449e-98cc-bcfe6b7fe0de" providerId="ADAL" clId="{094D3896-ED11-4295-949A-D90AD64E33AB}" dt="2025-10-02T14:37:22.434" v="51" actId="790"/>
          <ac:spMkLst>
            <pc:docMk/>
            <pc:sldMk cId="3997518793" sldId="357"/>
            <ac:spMk id="2" creationId="{50EC2763-AE82-A4AA-92D7-32A7DC40DBE2}"/>
          </ac:spMkLst>
        </pc:spChg>
        <pc:spChg chg="mod">
          <ac:chgData name="Boniface Dominick Mselle" userId="e4498231-85c2-449e-98cc-bcfe6b7fe0de" providerId="ADAL" clId="{094D3896-ED11-4295-949A-D90AD64E33AB}" dt="2025-10-02T14:37:22.434" v="51" actId="790"/>
          <ac:spMkLst>
            <pc:docMk/>
            <pc:sldMk cId="3997518793" sldId="357"/>
            <ac:spMk id="3" creationId="{F3AF28CA-051C-DAE6-4DAE-5F5442817A2E}"/>
          </ac:spMkLst>
        </pc:spChg>
      </pc:sldChg>
      <pc:sldChg chg="modSp mod">
        <pc:chgData name="Boniface Dominick Mselle" userId="e4498231-85c2-449e-98cc-bcfe6b7fe0de" providerId="ADAL" clId="{094D3896-ED11-4295-949A-D90AD64E33AB}" dt="2025-10-02T14:37:22.434" v="51" actId="790"/>
        <pc:sldMkLst>
          <pc:docMk/>
          <pc:sldMk cId="3626089278" sldId="358"/>
        </pc:sldMkLst>
        <pc:spChg chg="mod">
          <ac:chgData name="Boniface Dominick Mselle" userId="e4498231-85c2-449e-98cc-bcfe6b7fe0de" providerId="ADAL" clId="{094D3896-ED11-4295-949A-D90AD64E33AB}" dt="2025-10-02T14:37:22.434" v="51" actId="790"/>
          <ac:spMkLst>
            <pc:docMk/>
            <pc:sldMk cId="3626089278" sldId="358"/>
            <ac:spMk id="2" creationId="{F438C50C-E62D-96EF-4971-1D936995AB4B}"/>
          </ac:spMkLst>
        </pc:spChg>
        <pc:spChg chg="mod">
          <ac:chgData name="Boniface Dominick Mselle" userId="e4498231-85c2-449e-98cc-bcfe6b7fe0de" providerId="ADAL" clId="{094D3896-ED11-4295-949A-D90AD64E33AB}" dt="2025-10-02T14:37:22.434" v="51" actId="790"/>
          <ac:spMkLst>
            <pc:docMk/>
            <pc:sldMk cId="3626089278" sldId="358"/>
            <ac:spMk id="3" creationId="{99D35E87-580E-B0A7-151F-6A71C24C157D}"/>
          </ac:spMkLst>
        </pc:spChg>
      </pc:sldChg>
      <pc:sldChg chg="modSp mod">
        <pc:chgData name="Boniface Dominick Mselle" userId="e4498231-85c2-449e-98cc-bcfe6b7fe0de" providerId="ADAL" clId="{094D3896-ED11-4295-949A-D90AD64E33AB}" dt="2025-10-02T14:37:22.434" v="51" actId="790"/>
        <pc:sldMkLst>
          <pc:docMk/>
          <pc:sldMk cId="2883898369" sldId="359"/>
        </pc:sldMkLst>
        <pc:spChg chg="mod">
          <ac:chgData name="Boniface Dominick Mselle" userId="e4498231-85c2-449e-98cc-bcfe6b7fe0de" providerId="ADAL" clId="{094D3896-ED11-4295-949A-D90AD64E33AB}" dt="2025-10-02T14:37:22.434" v="51" actId="790"/>
          <ac:spMkLst>
            <pc:docMk/>
            <pc:sldMk cId="2883898369" sldId="359"/>
            <ac:spMk id="2" creationId="{F98E9C74-145A-8B27-70DB-5BF1D36E59C5}"/>
          </ac:spMkLst>
        </pc:spChg>
        <pc:spChg chg="mod">
          <ac:chgData name="Boniface Dominick Mselle" userId="e4498231-85c2-449e-98cc-bcfe6b7fe0de" providerId="ADAL" clId="{094D3896-ED11-4295-949A-D90AD64E33AB}" dt="2025-10-02T14:37:22.434" v="51" actId="790"/>
          <ac:spMkLst>
            <pc:docMk/>
            <pc:sldMk cId="2883898369" sldId="359"/>
            <ac:spMk id="3" creationId="{6F0B8801-51E7-8499-866A-998A26291089}"/>
          </ac:spMkLst>
        </pc:spChg>
        <pc:spChg chg="mod">
          <ac:chgData name="Boniface Dominick Mselle" userId="e4498231-85c2-449e-98cc-bcfe6b7fe0de" providerId="ADAL" clId="{094D3896-ED11-4295-949A-D90AD64E33AB}" dt="2025-10-02T14:37:22.434" v="51" actId="790"/>
          <ac:spMkLst>
            <pc:docMk/>
            <pc:sldMk cId="2883898369" sldId="359"/>
            <ac:spMk id="4" creationId="{90810EA0-997A-EB33-FB87-C2165423E384}"/>
          </ac:spMkLst>
        </pc:spChg>
      </pc:sldChg>
      <pc:sldChg chg="modSp mod">
        <pc:chgData name="Boniface Dominick Mselle" userId="e4498231-85c2-449e-98cc-bcfe6b7fe0de" providerId="ADAL" clId="{094D3896-ED11-4295-949A-D90AD64E33AB}" dt="2025-10-02T14:37:22.434" v="51" actId="790"/>
        <pc:sldMkLst>
          <pc:docMk/>
          <pc:sldMk cId="3595056257" sldId="360"/>
        </pc:sldMkLst>
        <pc:spChg chg="mod">
          <ac:chgData name="Boniface Dominick Mselle" userId="e4498231-85c2-449e-98cc-bcfe6b7fe0de" providerId="ADAL" clId="{094D3896-ED11-4295-949A-D90AD64E33AB}" dt="2025-10-02T14:37:22.434" v="51" actId="790"/>
          <ac:spMkLst>
            <pc:docMk/>
            <pc:sldMk cId="3595056257" sldId="360"/>
            <ac:spMk id="2" creationId="{ACFA3DE9-31A2-52DC-540A-04E3F230B38F}"/>
          </ac:spMkLst>
        </pc:spChg>
        <pc:spChg chg="mod">
          <ac:chgData name="Boniface Dominick Mselle" userId="e4498231-85c2-449e-98cc-bcfe6b7fe0de" providerId="ADAL" clId="{094D3896-ED11-4295-949A-D90AD64E33AB}" dt="2025-10-02T14:37:22.434" v="51" actId="790"/>
          <ac:spMkLst>
            <pc:docMk/>
            <pc:sldMk cId="3595056257" sldId="360"/>
            <ac:spMk id="3" creationId="{ED5FA3E5-179A-69AB-366E-CCEAFBA527B9}"/>
          </ac:spMkLst>
        </pc:spChg>
        <pc:spChg chg="mod">
          <ac:chgData name="Boniface Dominick Mselle" userId="e4498231-85c2-449e-98cc-bcfe6b7fe0de" providerId="ADAL" clId="{094D3896-ED11-4295-949A-D90AD64E33AB}" dt="2025-10-02T14:37:22.434" v="51" actId="790"/>
          <ac:spMkLst>
            <pc:docMk/>
            <pc:sldMk cId="3595056257" sldId="360"/>
            <ac:spMk id="4" creationId="{CB1172F1-CA97-2A2C-DBA7-836DF3CC9378}"/>
          </ac:spMkLst>
        </pc:spChg>
        <pc:graphicFrameChg chg="modGraphic">
          <ac:chgData name="Boniface Dominick Mselle" userId="e4498231-85c2-449e-98cc-bcfe6b7fe0de" providerId="ADAL" clId="{094D3896-ED11-4295-949A-D90AD64E33AB}" dt="2025-10-02T14:37:22.434" v="51" actId="790"/>
          <ac:graphicFrameMkLst>
            <pc:docMk/>
            <pc:sldMk cId="3595056257" sldId="360"/>
            <ac:graphicFrameMk id="5" creationId="{15427C33-1592-7452-E481-BF9E6DA42173}"/>
          </ac:graphicFrameMkLst>
        </pc:graphicFrameChg>
      </pc:sldChg>
      <pc:sldChg chg="modSp mod">
        <pc:chgData name="Boniface Dominick Mselle" userId="e4498231-85c2-449e-98cc-bcfe6b7fe0de" providerId="ADAL" clId="{094D3896-ED11-4295-949A-D90AD64E33AB}" dt="2025-10-02T14:37:22.434" v="51" actId="790"/>
        <pc:sldMkLst>
          <pc:docMk/>
          <pc:sldMk cId="499476851" sldId="361"/>
        </pc:sldMkLst>
        <pc:spChg chg="mod">
          <ac:chgData name="Boniface Dominick Mselle" userId="e4498231-85c2-449e-98cc-bcfe6b7fe0de" providerId="ADAL" clId="{094D3896-ED11-4295-949A-D90AD64E33AB}" dt="2025-10-02T14:37:22.434" v="51" actId="790"/>
          <ac:spMkLst>
            <pc:docMk/>
            <pc:sldMk cId="499476851" sldId="361"/>
            <ac:spMk id="2" creationId="{E7C6AD5E-11B6-621D-3EF5-D17BB9A05A67}"/>
          </ac:spMkLst>
        </pc:spChg>
        <pc:spChg chg="mod">
          <ac:chgData name="Boniface Dominick Mselle" userId="e4498231-85c2-449e-98cc-bcfe6b7fe0de" providerId="ADAL" clId="{094D3896-ED11-4295-949A-D90AD64E33AB}" dt="2025-10-02T14:37:22.434" v="51" actId="790"/>
          <ac:spMkLst>
            <pc:docMk/>
            <pc:sldMk cId="499476851" sldId="361"/>
            <ac:spMk id="3" creationId="{1DE6BE9A-84AD-3D5B-2E24-50611739889E}"/>
          </ac:spMkLst>
        </pc:spChg>
        <pc:spChg chg="mod">
          <ac:chgData name="Boniface Dominick Mselle" userId="e4498231-85c2-449e-98cc-bcfe6b7fe0de" providerId="ADAL" clId="{094D3896-ED11-4295-949A-D90AD64E33AB}" dt="2025-10-02T14:37:22.434" v="51" actId="790"/>
          <ac:spMkLst>
            <pc:docMk/>
            <pc:sldMk cId="499476851" sldId="361"/>
            <ac:spMk id="4" creationId="{2E20B07D-49B7-61D6-65B8-DB18D4430817}"/>
          </ac:spMkLst>
        </pc:spChg>
        <pc:graphicFrameChg chg="modGraphic">
          <ac:chgData name="Boniface Dominick Mselle" userId="e4498231-85c2-449e-98cc-bcfe6b7fe0de" providerId="ADAL" clId="{094D3896-ED11-4295-949A-D90AD64E33AB}" dt="2025-10-02T14:37:22.434" v="51" actId="790"/>
          <ac:graphicFrameMkLst>
            <pc:docMk/>
            <pc:sldMk cId="499476851" sldId="361"/>
            <ac:graphicFrameMk id="9" creationId="{D718634E-5D2A-C313-B084-1FA1A8B514C7}"/>
          </ac:graphicFrameMkLst>
        </pc:graphicFrameChg>
      </pc:sldChg>
      <pc:sldChg chg="modSp mod">
        <pc:chgData name="Boniface Dominick Mselle" userId="e4498231-85c2-449e-98cc-bcfe6b7fe0de" providerId="ADAL" clId="{094D3896-ED11-4295-949A-D90AD64E33AB}" dt="2025-10-02T14:37:22.434" v="51" actId="790"/>
        <pc:sldMkLst>
          <pc:docMk/>
          <pc:sldMk cId="662476957" sldId="362"/>
        </pc:sldMkLst>
        <pc:spChg chg="mod">
          <ac:chgData name="Boniface Dominick Mselle" userId="e4498231-85c2-449e-98cc-bcfe6b7fe0de" providerId="ADAL" clId="{094D3896-ED11-4295-949A-D90AD64E33AB}" dt="2025-10-02T14:37:22.434" v="51" actId="790"/>
          <ac:spMkLst>
            <pc:docMk/>
            <pc:sldMk cId="662476957" sldId="362"/>
            <ac:spMk id="2" creationId="{9C3BABB5-458E-1B20-3502-A5FA00A2B66B}"/>
          </ac:spMkLst>
        </pc:spChg>
        <pc:spChg chg="mod">
          <ac:chgData name="Boniface Dominick Mselle" userId="e4498231-85c2-449e-98cc-bcfe6b7fe0de" providerId="ADAL" clId="{094D3896-ED11-4295-949A-D90AD64E33AB}" dt="2025-10-02T14:37:22.434" v="51" actId="790"/>
          <ac:spMkLst>
            <pc:docMk/>
            <pc:sldMk cId="662476957" sldId="362"/>
            <ac:spMk id="3" creationId="{14104EEB-95EC-E036-D0DD-145CAA4569C7}"/>
          </ac:spMkLst>
        </pc:spChg>
        <pc:spChg chg="mod">
          <ac:chgData name="Boniface Dominick Mselle" userId="e4498231-85c2-449e-98cc-bcfe6b7fe0de" providerId="ADAL" clId="{094D3896-ED11-4295-949A-D90AD64E33AB}" dt="2025-10-02T14:37:22.434" v="51" actId="790"/>
          <ac:spMkLst>
            <pc:docMk/>
            <pc:sldMk cId="662476957" sldId="362"/>
            <ac:spMk id="4" creationId="{11285B94-A3A8-9D5D-3543-3804179AFF5B}"/>
          </ac:spMkLst>
        </pc:spChg>
      </pc:sldChg>
      <pc:sldChg chg="modSp mod">
        <pc:chgData name="Boniface Dominick Mselle" userId="e4498231-85c2-449e-98cc-bcfe6b7fe0de" providerId="ADAL" clId="{094D3896-ED11-4295-949A-D90AD64E33AB}" dt="2025-10-02T14:37:22.434" v="51" actId="790"/>
        <pc:sldMkLst>
          <pc:docMk/>
          <pc:sldMk cId="2679315481" sldId="363"/>
        </pc:sldMkLst>
        <pc:spChg chg="mod">
          <ac:chgData name="Boniface Dominick Mselle" userId="e4498231-85c2-449e-98cc-bcfe6b7fe0de" providerId="ADAL" clId="{094D3896-ED11-4295-949A-D90AD64E33AB}" dt="2025-10-02T14:37:22.434" v="51" actId="790"/>
          <ac:spMkLst>
            <pc:docMk/>
            <pc:sldMk cId="2679315481" sldId="363"/>
            <ac:spMk id="2" creationId="{95D02D6B-B61D-F257-71E1-93743DAF3D9F}"/>
          </ac:spMkLst>
        </pc:spChg>
        <pc:spChg chg="mod">
          <ac:chgData name="Boniface Dominick Mselle" userId="e4498231-85c2-449e-98cc-bcfe6b7fe0de" providerId="ADAL" clId="{094D3896-ED11-4295-949A-D90AD64E33AB}" dt="2025-10-02T14:37:22.434" v="51" actId="790"/>
          <ac:spMkLst>
            <pc:docMk/>
            <pc:sldMk cId="2679315481" sldId="363"/>
            <ac:spMk id="3" creationId="{F0D66909-02B9-3925-18DB-29B0C34B3BF5}"/>
          </ac:spMkLst>
        </pc:spChg>
        <pc:spChg chg="mod">
          <ac:chgData name="Boniface Dominick Mselle" userId="e4498231-85c2-449e-98cc-bcfe6b7fe0de" providerId="ADAL" clId="{094D3896-ED11-4295-949A-D90AD64E33AB}" dt="2025-10-02T14:37:22.434" v="51" actId="790"/>
          <ac:spMkLst>
            <pc:docMk/>
            <pc:sldMk cId="2679315481" sldId="363"/>
            <ac:spMk id="4" creationId="{A9DC6328-6682-D231-E66E-A16C90B35D76}"/>
          </ac:spMkLst>
        </pc:spChg>
      </pc:sldChg>
      <pc:sldChg chg="modSp mod">
        <pc:chgData name="Boniface Dominick Mselle" userId="e4498231-85c2-449e-98cc-bcfe6b7fe0de" providerId="ADAL" clId="{094D3896-ED11-4295-949A-D90AD64E33AB}" dt="2025-10-02T14:37:22.434" v="51" actId="790"/>
        <pc:sldMkLst>
          <pc:docMk/>
          <pc:sldMk cId="4274610287" sldId="364"/>
        </pc:sldMkLst>
        <pc:spChg chg="mod">
          <ac:chgData name="Boniface Dominick Mselle" userId="e4498231-85c2-449e-98cc-bcfe6b7fe0de" providerId="ADAL" clId="{094D3896-ED11-4295-949A-D90AD64E33AB}" dt="2025-10-02T14:37:22.434" v="51" actId="790"/>
          <ac:spMkLst>
            <pc:docMk/>
            <pc:sldMk cId="4274610287" sldId="364"/>
            <ac:spMk id="2" creationId="{6C913C0E-9D48-1E8F-BE41-74824B3AE650}"/>
          </ac:spMkLst>
        </pc:spChg>
        <pc:spChg chg="mod">
          <ac:chgData name="Boniface Dominick Mselle" userId="e4498231-85c2-449e-98cc-bcfe6b7fe0de" providerId="ADAL" clId="{094D3896-ED11-4295-949A-D90AD64E33AB}" dt="2025-10-02T14:37:22.434" v="51" actId="790"/>
          <ac:spMkLst>
            <pc:docMk/>
            <pc:sldMk cId="4274610287" sldId="364"/>
            <ac:spMk id="3" creationId="{4DE71C15-F6F4-D293-C77F-F48BEB338A7B}"/>
          </ac:spMkLst>
        </pc:spChg>
        <pc:spChg chg="mod">
          <ac:chgData name="Boniface Dominick Mselle" userId="e4498231-85c2-449e-98cc-bcfe6b7fe0de" providerId="ADAL" clId="{094D3896-ED11-4295-949A-D90AD64E33AB}" dt="2025-10-02T14:37:22.434" v="51" actId="790"/>
          <ac:spMkLst>
            <pc:docMk/>
            <pc:sldMk cId="4274610287" sldId="364"/>
            <ac:spMk id="4" creationId="{6A12D336-05A9-AF5D-E540-CA1D36484B13}"/>
          </ac:spMkLst>
        </pc:spChg>
      </pc:sldChg>
      <pc:sldChg chg="modSp mod">
        <pc:chgData name="Boniface Dominick Mselle" userId="e4498231-85c2-449e-98cc-bcfe6b7fe0de" providerId="ADAL" clId="{094D3896-ED11-4295-949A-D90AD64E33AB}" dt="2025-10-02T14:37:22.434" v="51" actId="790"/>
        <pc:sldMkLst>
          <pc:docMk/>
          <pc:sldMk cId="943264731" sldId="365"/>
        </pc:sldMkLst>
        <pc:spChg chg="mod">
          <ac:chgData name="Boniface Dominick Mselle" userId="e4498231-85c2-449e-98cc-bcfe6b7fe0de" providerId="ADAL" clId="{094D3896-ED11-4295-949A-D90AD64E33AB}" dt="2025-10-02T14:37:22.434" v="51" actId="790"/>
          <ac:spMkLst>
            <pc:docMk/>
            <pc:sldMk cId="943264731" sldId="365"/>
            <ac:spMk id="2" creationId="{FCBE051A-10D1-6338-168A-D36149941431}"/>
          </ac:spMkLst>
        </pc:spChg>
        <pc:spChg chg="mod">
          <ac:chgData name="Boniface Dominick Mselle" userId="e4498231-85c2-449e-98cc-bcfe6b7fe0de" providerId="ADAL" clId="{094D3896-ED11-4295-949A-D90AD64E33AB}" dt="2025-10-02T14:37:22.434" v="51" actId="790"/>
          <ac:spMkLst>
            <pc:docMk/>
            <pc:sldMk cId="943264731" sldId="365"/>
            <ac:spMk id="3" creationId="{FC0B4C1E-702A-A2C2-E2D1-8CA8EF886366}"/>
          </ac:spMkLst>
        </pc:spChg>
        <pc:spChg chg="mod">
          <ac:chgData name="Boniface Dominick Mselle" userId="e4498231-85c2-449e-98cc-bcfe6b7fe0de" providerId="ADAL" clId="{094D3896-ED11-4295-949A-D90AD64E33AB}" dt="2025-10-02T14:37:22.434" v="51" actId="790"/>
          <ac:spMkLst>
            <pc:docMk/>
            <pc:sldMk cId="943264731" sldId="365"/>
            <ac:spMk id="4" creationId="{5B7558ED-9019-C81C-5E18-642D78BC7B4B}"/>
          </ac:spMkLst>
        </pc:spChg>
      </pc:sldChg>
      <pc:sldChg chg="modSp mod">
        <pc:chgData name="Boniface Dominick Mselle" userId="e4498231-85c2-449e-98cc-bcfe6b7fe0de" providerId="ADAL" clId="{094D3896-ED11-4295-949A-D90AD64E33AB}" dt="2025-10-02T14:37:22.434" v="51" actId="790"/>
        <pc:sldMkLst>
          <pc:docMk/>
          <pc:sldMk cId="537868051" sldId="366"/>
        </pc:sldMkLst>
        <pc:spChg chg="mod">
          <ac:chgData name="Boniface Dominick Mselle" userId="e4498231-85c2-449e-98cc-bcfe6b7fe0de" providerId="ADAL" clId="{094D3896-ED11-4295-949A-D90AD64E33AB}" dt="2025-10-02T14:37:22.434" v="51" actId="790"/>
          <ac:spMkLst>
            <pc:docMk/>
            <pc:sldMk cId="537868051" sldId="366"/>
            <ac:spMk id="2" creationId="{B48D10D1-77CA-2F5C-9ED7-AD5BAEFDCBFC}"/>
          </ac:spMkLst>
        </pc:spChg>
        <pc:spChg chg="mod">
          <ac:chgData name="Boniface Dominick Mselle" userId="e4498231-85c2-449e-98cc-bcfe6b7fe0de" providerId="ADAL" clId="{094D3896-ED11-4295-949A-D90AD64E33AB}" dt="2025-10-02T14:37:22.434" v="51" actId="790"/>
          <ac:spMkLst>
            <pc:docMk/>
            <pc:sldMk cId="537868051" sldId="366"/>
            <ac:spMk id="3" creationId="{627C7CE3-2A1F-AF20-2554-B35185CC9C52}"/>
          </ac:spMkLst>
        </pc:spChg>
      </pc:sldChg>
      <pc:sldChg chg="modSp mod">
        <pc:chgData name="Boniface Dominick Mselle" userId="e4498231-85c2-449e-98cc-bcfe6b7fe0de" providerId="ADAL" clId="{094D3896-ED11-4295-949A-D90AD64E33AB}" dt="2025-10-02T14:37:22.434" v="51" actId="790"/>
        <pc:sldMkLst>
          <pc:docMk/>
          <pc:sldMk cId="2328933625" sldId="367"/>
        </pc:sldMkLst>
        <pc:spChg chg="mod">
          <ac:chgData name="Boniface Dominick Mselle" userId="e4498231-85c2-449e-98cc-bcfe6b7fe0de" providerId="ADAL" clId="{094D3896-ED11-4295-949A-D90AD64E33AB}" dt="2025-10-02T14:37:22.434" v="51" actId="790"/>
          <ac:spMkLst>
            <pc:docMk/>
            <pc:sldMk cId="2328933625" sldId="367"/>
            <ac:spMk id="2" creationId="{4D77B380-BBDF-8B5C-E2D3-16616D459FF7}"/>
          </ac:spMkLst>
        </pc:spChg>
        <pc:spChg chg="mod">
          <ac:chgData name="Boniface Dominick Mselle" userId="e4498231-85c2-449e-98cc-bcfe6b7fe0de" providerId="ADAL" clId="{094D3896-ED11-4295-949A-D90AD64E33AB}" dt="2025-10-02T14:37:22.434" v="51" actId="790"/>
          <ac:spMkLst>
            <pc:docMk/>
            <pc:sldMk cId="2328933625" sldId="367"/>
            <ac:spMk id="3" creationId="{0687BC8B-8080-818C-DB0A-8A108DEC9DF4}"/>
          </ac:spMkLst>
        </pc:spChg>
        <pc:spChg chg="mod">
          <ac:chgData name="Boniface Dominick Mselle" userId="e4498231-85c2-449e-98cc-bcfe6b7fe0de" providerId="ADAL" clId="{094D3896-ED11-4295-949A-D90AD64E33AB}" dt="2025-10-02T14:37:22.434" v="51" actId="790"/>
          <ac:spMkLst>
            <pc:docMk/>
            <pc:sldMk cId="2328933625" sldId="367"/>
            <ac:spMk id="4" creationId="{2736D04D-68C1-A752-D1EA-CC8946108EC8}"/>
          </ac:spMkLst>
        </pc:spChg>
      </pc:sldChg>
      <pc:sldChg chg="modSp mod">
        <pc:chgData name="Boniface Dominick Mselle" userId="e4498231-85c2-449e-98cc-bcfe6b7fe0de" providerId="ADAL" clId="{094D3896-ED11-4295-949A-D90AD64E33AB}" dt="2025-10-02T14:37:22.434" v="51" actId="790"/>
        <pc:sldMkLst>
          <pc:docMk/>
          <pc:sldMk cId="3914540695" sldId="368"/>
        </pc:sldMkLst>
        <pc:spChg chg="mod">
          <ac:chgData name="Boniface Dominick Mselle" userId="e4498231-85c2-449e-98cc-bcfe6b7fe0de" providerId="ADAL" clId="{094D3896-ED11-4295-949A-D90AD64E33AB}" dt="2025-10-02T14:37:22.434" v="51" actId="790"/>
          <ac:spMkLst>
            <pc:docMk/>
            <pc:sldMk cId="3914540695" sldId="368"/>
            <ac:spMk id="2" creationId="{F4B26C2F-FBF2-F27B-E514-B1F39F5E49A0}"/>
          </ac:spMkLst>
        </pc:spChg>
        <pc:spChg chg="mod">
          <ac:chgData name="Boniface Dominick Mselle" userId="e4498231-85c2-449e-98cc-bcfe6b7fe0de" providerId="ADAL" clId="{094D3896-ED11-4295-949A-D90AD64E33AB}" dt="2025-10-02T14:37:22.434" v="51" actId="790"/>
          <ac:spMkLst>
            <pc:docMk/>
            <pc:sldMk cId="3914540695" sldId="368"/>
            <ac:spMk id="3" creationId="{2CED89F9-4A7F-87F0-3F2C-478FFF197530}"/>
          </ac:spMkLst>
        </pc:spChg>
      </pc:sldChg>
      <pc:sldChg chg="addSp delSp modSp new del mod">
        <pc:chgData name="Boniface Dominick Mselle" userId="e4498231-85c2-449e-98cc-bcfe6b7fe0de" providerId="ADAL" clId="{094D3896-ED11-4295-949A-D90AD64E33AB}" dt="2025-10-02T14:34:58.647" v="48" actId="47"/>
        <pc:sldMkLst>
          <pc:docMk/>
          <pc:sldMk cId="852047014" sldId="369"/>
        </pc:sldMkLst>
        <pc:spChg chg="mod">
          <ac:chgData name="Boniface Dominick Mselle" userId="e4498231-85c2-449e-98cc-bcfe6b7fe0de" providerId="ADAL" clId="{094D3896-ED11-4295-949A-D90AD64E33AB}" dt="2025-10-02T14:33:30.510" v="40" actId="21"/>
          <ac:spMkLst>
            <pc:docMk/>
            <pc:sldMk cId="852047014" sldId="369"/>
            <ac:spMk id="4" creationId="{39BEAF7E-8169-84EC-7636-4597DE70581E}"/>
          </ac:spMkLst>
        </pc:spChg>
        <pc:spChg chg="add">
          <ac:chgData name="Boniface Dominick Mselle" userId="e4498231-85c2-449e-98cc-bcfe6b7fe0de" providerId="ADAL" clId="{094D3896-ED11-4295-949A-D90AD64E33AB}" dt="2025-10-02T14:26:44.343" v="5"/>
          <ac:spMkLst>
            <pc:docMk/>
            <pc:sldMk cId="852047014" sldId="369"/>
            <ac:spMk id="5" creationId="{A52C0805-3B10-F0C8-BF73-94A1BB79C7CE}"/>
          </ac:spMkLst>
        </pc:spChg>
        <pc:picChg chg="add del mod">
          <ac:chgData name="Boniface Dominick Mselle" userId="e4498231-85c2-449e-98cc-bcfe6b7fe0de" providerId="ADAL" clId="{094D3896-ED11-4295-949A-D90AD64E33AB}" dt="2025-10-02T14:27:54.285" v="14" actId="478"/>
          <ac:picMkLst>
            <pc:docMk/>
            <pc:sldMk cId="852047014" sldId="369"/>
            <ac:picMk id="6" creationId="{CFB9CB4A-3D50-724E-F9E4-4B43EDE7368A}"/>
          </ac:picMkLst>
        </pc:picChg>
      </pc:sldChg>
      <pc:sldChg chg="modSp new del mod">
        <pc:chgData name="Boniface Dominick Mselle" userId="e4498231-85c2-449e-98cc-bcfe6b7fe0de" providerId="ADAL" clId="{094D3896-ED11-4295-949A-D90AD64E33AB}" dt="2025-10-02T14:33:01.283" v="37" actId="47"/>
        <pc:sldMkLst>
          <pc:docMk/>
          <pc:sldMk cId="2953665818" sldId="370"/>
        </pc:sldMkLst>
        <pc:spChg chg="mod">
          <ac:chgData name="Boniface Dominick Mselle" userId="e4498231-85c2-449e-98cc-bcfe6b7fe0de" providerId="ADAL" clId="{094D3896-ED11-4295-949A-D90AD64E33AB}" dt="2025-10-02T14:31:49.444" v="27" actId="21"/>
          <ac:spMkLst>
            <pc:docMk/>
            <pc:sldMk cId="2953665818" sldId="370"/>
            <ac:spMk id="4" creationId="{19FAB65E-95B5-31D3-560E-E453A81E4457}"/>
          </ac:spMkLst>
        </pc:spChg>
      </pc:sldChg>
    </pc:docChg>
  </pc:docChgLst>
  <pc:docChgLst>
    <pc:chgData name="Lidia Roncal Perez" userId="41b98cc6-5df4-491a-96ad-c187c4d93cfa" providerId="ADAL" clId="{3CFC9D61-E382-9E47-B8F7-35F14E3B3A2B}"/>
    <pc:docChg chg="modSld">
      <pc:chgData name="Lidia Roncal Perez" userId="41b98cc6-5df4-491a-96ad-c187c4d93cfa" providerId="ADAL" clId="{3CFC9D61-E382-9E47-B8F7-35F14E3B3A2B}" dt="2025-03-04T10:53:07.183" v="0" actId="167"/>
      <pc:docMkLst>
        <pc:docMk/>
      </pc:docMkLst>
      <pc:sldChg chg="modSp">
        <pc:chgData name="Lidia Roncal Perez" userId="41b98cc6-5df4-491a-96ad-c187c4d93cfa" providerId="ADAL" clId="{3CFC9D61-E382-9E47-B8F7-35F14E3B3A2B}" dt="2025-03-04T10:53:07.183" v="0" actId="167"/>
        <pc:sldMkLst>
          <pc:docMk/>
          <pc:sldMk cId="2548894410" sldId="345"/>
        </pc:sldMkLst>
        <pc:picChg chg="mod">
          <ac:chgData name="Lidia Roncal Perez" userId="41b98cc6-5df4-491a-96ad-c187c4d93cfa" providerId="ADAL" clId="{3CFC9D61-E382-9E47-B8F7-35F14E3B3A2B}" dt="2025-03-04T10:53:07.183" v="0" actId="167"/>
          <ac:picMkLst>
            <pc:docMk/>
            <pc:sldMk cId="2548894410" sldId="345"/>
            <ac:picMk id="8" creationId="{B1C2D703-BC9A-6910-5312-DC47FE70D343}"/>
          </ac:picMkLst>
        </pc:picChg>
      </pc:sldChg>
    </pc:docChg>
  </pc:docChgLst>
  <pc:docChgLst>
    <pc:chgData name="Lidia Roncal Perez" userId="41b98cc6-5df4-491a-96ad-c187c4d93cfa" providerId="ADAL" clId="{FC160466-6B4B-4602-8EE3-DE1EDB00E019}"/>
    <pc:docChg chg="mod">
      <pc:chgData name="Lidia Roncal Perez" userId="41b98cc6-5df4-491a-96ad-c187c4d93cfa" providerId="ADAL" clId="{FC160466-6B4B-4602-8EE3-DE1EDB00E019}" dt="2023-09-26T10:06:01.284" v="0" actId="15605"/>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C7A4E-965A-4CA7-AB48-3B0904F4A43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227A4474-38A9-40EC-AA46-2542D7514139}">
      <dgm:prSet phldrT="[Texto]"/>
      <dgm:spPr/>
      <dgm:t>
        <a:bodyPr/>
        <a:lstStyle/>
        <a:p>
          <a:pPr algn="ctr"/>
          <a:r>
            <a:rPr lang="en-GB" noProof="0"/>
            <a:t>Data acquisition</a:t>
          </a:r>
        </a:p>
      </dgm:t>
    </dgm:pt>
    <dgm:pt modelId="{475D6623-159D-47D1-997F-D49A825DF0C1}" type="parTrans" cxnId="{2DBB958C-8620-4957-B223-A004B0FCF732}">
      <dgm:prSet/>
      <dgm:spPr/>
      <dgm:t>
        <a:bodyPr/>
        <a:lstStyle/>
        <a:p>
          <a:endParaRPr lang="es-ES"/>
        </a:p>
      </dgm:t>
    </dgm:pt>
    <dgm:pt modelId="{1EAA3A49-1B77-4480-A28D-9C84F65ED450}" type="sibTrans" cxnId="{2DBB958C-8620-4957-B223-A004B0FCF732}">
      <dgm:prSet/>
      <dgm:spPr/>
      <dgm:t>
        <a:bodyPr/>
        <a:lstStyle/>
        <a:p>
          <a:endParaRPr lang="es-ES"/>
        </a:p>
      </dgm:t>
    </dgm:pt>
    <dgm:pt modelId="{DE60A5FB-2BFF-4881-9CCF-7F813DF07BAA}">
      <dgm:prSet phldrT="[Texto]"/>
      <dgm:spPr/>
      <dgm:t>
        <a:bodyPr/>
        <a:lstStyle/>
        <a:p>
          <a:r>
            <a:rPr lang="en-GB" noProof="0"/>
            <a:t>IEQ</a:t>
          </a:r>
        </a:p>
      </dgm:t>
    </dgm:pt>
    <dgm:pt modelId="{30AD9268-6DF4-4266-AAFD-9A849C793F67}" type="parTrans" cxnId="{69FC2F82-591C-4BDB-8697-AECE638E3D6C}">
      <dgm:prSet/>
      <dgm:spPr/>
      <dgm:t>
        <a:bodyPr/>
        <a:lstStyle/>
        <a:p>
          <a:endParaRPr lang="en-GB" noProof="0"/>
        </a:p>
      </dgm:t>
    </dgm:pt>
    <dgm:pt modelId="{1D1BFC6C-A83B-4EED-A6C2-599ABA7C75B6}" type="sibTrans" cxnId="{69FC2F82-591C-4BDB-8697-AECE638E3D6C}">
      <dgm:prSet/>
      <dgm:spPr/>
      <dgm:t>
        <a:bodyPr/>
        <a:lstStyle/>
        <a:p>
          <a:endParaRPr lang="es-ES"/>
        </a:p>
      </dgm:t>
    </dgm:pt>
    <dgm:pt modelId="{FF9CEFB4-5CAE-429B-B810-104CEA2DDDBE}">
      <dgm:prSet phldrT="[Texto]"/>
      <dgm:spPr/>
      <dgm:t>
        <a:bodyPr/>
        <a:lstStyle/>
        <a:p>
          <a:r>
            <a:rPr lang="en-GB" noProof="0"/>
            <a:t>Electricity consumption</a:t>
          </a:r>
        </a:p>
      </dgm:t>
    </dgm:pt>
    <dgm:pt modelId="{91ADF483-3E8A-4474-89B7-BA0ECBAE5083}" type="parTrans" cxnId="{E6EEC00B-B1CF-4DD0-B7E2-583D6BD1D191}">
      <dgm:prSet/>
      <dgm:spPr/>
      <dgm:t>
        <a:bodyPr/>
        <a:lstStyle/>
        <a:p>
          <a:endParaRPr lang="en-GB" noProof="0"/>
        </a:p>
      </dgm:t>
    </dgm:pt>
    <dgm:pt modelId="{033A38DA-D50F-4465-830A-3700D77CD1CD}" type="sibTrans" cxnId="{E6EEC00B-B1CF-4DD0-B7E2-583D6BD1D191}">
      <dgm:prSet/>
      <dgm:spPr/>
      <dgm:t>
        <a:bodyPr/>
        <a:lstStyle/>
        <a:p>
          <a:endParaRPr lang="es-ES"/>
        </a:p>
      </dgm:t>
    </dgm:pt>
    <dgm:pt modelId="{452EE440-8ACC-4D56-9EFC-B1A4874C507A}">
      <dgm:prSet phldrT="[Texto]"/>
      <dgm:spPr/>
      <dgm:t>
        <a:bodyPr/>
        <a:lstStyle/>
        <a:p>
          <a:r>
            <a:rPr lang="en-GB" noProof="0"/>
            <a:t>Thermal energy consumption</a:t>
          </a:r>
        </a:p>
      </dgm:t>
    </dgm:pt>
    <dgm:pt modelId="{03BF4813-EBDE-4BA5-AEF5-0BD49E90069A}" type="parTrans" cxnId="{BE446DBB-3FC8-46B7-B9FD-33709E9FD349}">
      <dgm:prSet/>
      <dgm:spPr/>
      <dgm:t>
        <a:bodyPr/>
        <a:lstStyle/>
        <a:p>
          <a:endParaRPr lang="en-GB" noProof="0"/>
        </a:p>
      </dgm:t>
    </dgm:pt>
    <dgm:pt modelId="{8D4BFAF7-9452-4B5B-929D-48148CF2AE59}" type="sibTrans" cxnId="{BE446DBB-3FC8-46B7-B9FD-33709E9FD349}">
      <dgm:prSet/>
      <dgm:spPr/>
      <dgm:t>
        <a:bodyPr/>
        <a:lstStyle/>
        <a:p>
          <a:endParaRPr lang="es-ES"/>
        </a:p>
      </dgm:t>
    </dgm:pt>
    <dgm:pt modelId="{BDFC28BE-1876-4B60-BA8C-D580EBC5D7B7}">
      <dgm:prSet phldrT="[Texto]"/>
      <dgm:spPr/>
      <dgm:t>
        <a:bodyPr/>
        <a:lstStyle/>
        <a:p>
          <a:r>
            <a:rPr lang="en-GB" noProof="0"/>
            <a:t>Dedicated monitoring system</a:t>
          </a:r>
        </a:p>
      </dgm:t>
    </dgm:pt>
    <dgm:pt modelId="{15DCF802-6376-4EBC-9272-C71DC5E295D2}" type="parTrans" cxnId="{5F5C6B12-9E64-4E41-85A7-15ADEEC41ADC}">
      <dgm:prSet/>
      <dgm:spPr/>
      <dgm:t>
        <a:bodyPr/>
        <a:lstStyle/>
        <a:p>
          <a:endParaRPr lang="en-GB" noProof="0"/>
        </a:p>
      </dgm:t>
    </dgm:pt>
    <dgm:pt modelId="{FEFD29B3-C70F-41F7-9411-25D82CCE1B33}" type="sibTrans" cxnId="{5F5C6B12-9E64-4E41-85A7-15ADEEC41ADC}">
      <dgm:prSet/>
      <dgm:spPr/>
      <dgm:t>
        <a:bodyPr/>
        <a:lstStyle/>
        <a:p>
          <a:endParaRPr lang="es-ES"/>
        </a:p>
      </dgm:t>
    </dgm:pt>
    <dgm:pt modelId="{505D3D93-A625-4749-87DF-4DC3E0021C03}">
      <dgm:prSet phldrT="[Texto]"/>
      <dgm:spPr/>
      <dgm:t>
        <a:bodyPr/>
        <a:lstStyle/>
        <a:p>
          <a:r>
            <a:rPr lang="en-GB" noProof="0" err="1"/>
            <a:t>Datadis</a:t>
          </a:r>
          <a:r>
            <a:rPr lang="en-GB" noProof="0"/>
            <a:t> online platform</a:t>
          </a:r>
        </a:p>
      </dgm:t>
    </dgm:pt>
    <dgm:pt modelId="{7891F33D-B43F-4842-856D-59B4A59CE747}" type="parTrans" cxnId="{5F0155A4-91A8-4B75-9026-0ED985EFFD56}">
      <dgm:prSet/>
      <dgm:spPr/>
      <dgm:t>
        <a:bodyPr/>
        <a:lstStyle/>
        <a:p>
          <a:endParaRPr lang="en-GB" noProof="0"/>
        </a:p>
      </dgm:t>
    </dgm:pt>
    <dgm:pt modelId="{894D950B-158C-449E-8340-7C284F0B6932}" type="sibTrans" cxnId="{5F0155A4-91A8-4B75-9026-0ED985EFFD56}">
      <dgm:prSet/>
      <dgm:spPr/>
      <dgm:t>
        <a:bodyPr/>
        <a:lstStyle/>
        <a:p>
          <a:endParaRPr lang="es-ES"/>
        </a:p>
      </dgm:t>
    </dgm:pt>
    <dgm:pt modelId="{F821BD81-7B3D-40D6-AA69-9917B00DCDAD}">
      <dgm:prSet phldrT="[Texto]"/>
      <dgm:spPr/>
      <dgm:t>
        <a:bodyPr/>
        <a:lstStyle/>
        <a:p>
          <a:r>
            <a:rPr lang="en-GB" noProof="0"/>
            <a:t>gas utility bills</a:t>
          </a:r>
        </a:p>
      </dgm:t>
    </dgm:pt>
    <dgm:pt modelId="{3823E3B0-8FF9-4915-945E-0A6FDDC04B80}" type="parTrans" cxnId="{4FA065E5-4B5D-4A14-B682-D2F9B18DBAE0}">
      <dgm:prSet/>
      <dgm:spPr/>
      <dgm:t>
        <a:bodyPr/>
        <a:lstStyle/>
        <a:p>
          <a:endParaRPr lang="en-GB" noProof="0"/>
        </a:p>
      </dgm:t>
    </dgm:pt>
    <dgm:pt modelId="{BF6E6B8D-E66C-4A86-85E1-2020622CD5E7}" type="sibTrans" cxnId="{4FA065E5-4B5D-4A14-B682-D2F9B18DBAE0}">
      <dgm:prSet/>
      <dgm:spPr/>
      <dgm:t>
        <a:bodyPr/>
        <a:lstStyle/>
        <a:p>
          <a:endParaRPr lang="es-ES"/>
        </a:p>
      </dgm:t>
    </dgm:pt>
    <dgm:pt modelId="{9DEC8D82-A206-486C-8F8C-9C4B954B4E87}" type="pres">
      <dgm:prSet presAssocID="{C9FC7A4E-965A-4CA7-AB48-3B0904F4A433}" presName="Name0" presStyleCnt="0">
        <dgm:presLayoutVars>
          <dgm:chPref val="1"/>
          <dgm:dir/>
          <dgm:animOne val="branch"/>
          <dgm:animLvl val="lvl"/>
          <dgm:resizeHandles val="exact"/>
        </dgm:presLayoutVars>
      </dgm:prSet>
      <dgm:spPr/>
    </dgm:pt>
    <dgm:pt modelId="{F1823B3C-DE56-4223-8961-61BB1D0ADD7A}" type="pres">
      <dgm:prSet presAssocID="{227A4474-38A9-40EC-AA46-2542D7514139}" presName="root1" presStyleCnt="0"/>
      <dgm:spPr/>
    </dgm:pt>
    <dgm:pt modelId="{E21D9DFC-D547-4E66-81FB-24F73314ACFF}" type="pres">
      <dgm:prSet presAssocID="{227A4474-38A9-40EC-AA46-2542D7514139}" presName="LevelOneTextNode" presStyleLbl="node0" presStyleIdx="0" presStyleCnt="1">
        <dgm:presLayoutVars>
          <dgm:chPref val="3"/>
        </dgm:presLayoutVars>
      </dgm:prSet>
      <dgm:spPr/>
    </dgm:pt>
    <dgm:pt modelId="{155D0A16-8DE6-46C4-9E84-15241E55FFE7}" type="pres">
      <dgm:prSet presAssocID="{227A4474-38A9-40EC-AA46-2542D7514139}" presName="level2hierChild" presStyleCnt="0"/>
      <dgm:spPr/>
    </dgm:pt>
    <dgm:pt modelId="{D637B44D-9EA9-4FBC-86CF-097CA57FE81C}" type="pres">
      <dgm:prSet presAssocID="{30AD9268-6DF4-4266-AAFD-9A849C793F67}" presName="conn2-1" presStyleLbl="parChTrans1D2" presStyleIdx="0" presStyleCnt="3"/>
      <dgm:spPr/>
    </dgm:pt>
    <dgm:pt modelId="{4B1E7D28-9E7D-4F98-9317-06B5CAB04169}" type="pres">
      <dgm:prSet presAssocID="{30AD9268-6DF4-4266-AAFD-9A849C793F67}" presName="connTx" presStyleLbl="parChTrans1D2" presStyleIdx="0" presStyleCnt="3"/>
      <dgm:spPr/>
    </dgm:pt>
    <dgm:pt modelId="{6F884456-6B08-4239-BBEF-D93CC3FFF95A}" type="pres">
      <dgm:prSet presAssocID="{DE60A5FB-2BFF-4881-9CCF-7F813DF07BAA}" presName="root2" presStyleCnt="0"/>
      <dgm:spPr/>
    </dgm:pt>
    <dgm:pt modelId="{666FA525-FBA9-47A9-B1F7-F50B66EF428D}" type="pres">
      <dgm:prSet presAssocID="{DE60A5FB-2BFF-4881-9CCF-7F813DF07BAA}" presName="LevelTwoTextNode" presStyleLbl="node2" presStyleIdx="0" presStyleCnt="3">
        <dgm:presLayoutVars>
          <dgm:chPref val="3"/>
        </dgm:presLayoutVars>
      </dgm:prSet>
      <dgm:spPr/>
    </dgm:pt>
    <dgm:pt modelId="{F29D32F5-7B40-4853-8012-AEA1277A539A}" type="pres">
      <dgm:prSet presAssocID="{DE60A5FB-2BFF-4881-9CCF-7F813DF07BAA}" presName="level3hierChild" presStyleCnt="0"/>
      <dgm:spPr/>
    </dgm:pt>
    <dgm:pt modelId="{CEF67582-C371-458C-A156-1D3318228365}" type="pres">
      <dgm:prSet presAssocID="{15DCF802-6376-4EBC-9272-C71DC5E295D2}" presName="conn2-1" presStyleLbl="parChTrans1D3" presStyleIdx="0" presStyleCnt="3"/>
      <dgm:spPr/>
    </dgm:pt>
    <dgm:pt modelId="{49287FE5-23BB-4F86-AFEA-B90D2ED1DCC8}" type="pres">
      <dgm:prSet presAssocID="{15DCF802-6376-4EBC-9272-C71DC5E295D2}" presName="connTx" presStyleLbl="parChTrans1D3" presStyleIdx="0" presStyleCnt="3"/>
      <dgm:spPr/>
    </dgm:pt>
    <dgm:pt modelId="{87C1EDBF-4659-4DA4-A143-F43879B156DD}" type="pres">
      <dgm:prSet presAssocID="{BDFC28BE-1876-4B60-BA8C-D580EBC5D7B7}" presName="root2" presStyleCnt="0"/>
      <dgm:spPr/>
    </dgm:pt>
    <dgm:pt modelId="{2E8FEA10-9DC3-4630-AA3C-E589852A4E7D}" type="pres">
      <dgm:prSet presAssocID="{BDFC28BE-1876-4B60-BA8C-D580EBC5D7B7}" presName="LevelTwoTextNode" presStyleLbl="node3" presStyleIdx="0" presStyleCnt="3">
        <dgm:presLayoutVars>
          <dgm:chPref val="3"/>
        </dgm:presLayoutVars>
      </dgm:prSet>
      <dgm:spPr/>
    </dgm:pt>
    <dgm:pt modelId="{9EFD71B4-48A1-41F9-AE42-155918B38494}" type="pres">
      <dgm:prSet presAssocID="{BDFC28BE-1876-4B60-BA8C-D580EBC5D7B7}" presName="level3hierChild" presStyleCnt="0"/>
      <dgm:spPr/>
    </dgm:pt>
    <dgm:pt modelId="{7263A035-6E50-47F1-9675-65C755E9B9A1}" type="pres">
      <dgm:prSet presAssocID="{91ADF483-3E8A-4474-89B7-BA0ECBAE5083}" presName="conn2-1" presStyleLbl="parChTrans1D2" presStyleIdx="1" presStyleCnt="3"/>
      <dgm:spPr/>
    </dgm:pt>
    <dgm:pt modelId="{7E9469EB-EE6D-409C-8656-FEDB672FF51B}" type="pres">
      <dgm:prSet presAssocID="{91ADF483-3E8A-4474-89B7-BA0ECBAE5083}" presName="connTx" presStyleLbl="parChTrans1D2" presStyleIdx="1" presStyleCnt="3"/>
      <dgm:spPr/>
    </dgm:pt>
    <dgm:pt modelId="{21131A76-678F-4F28-9679-244CDEABEEC4}" type="pres">
      <dgm:prSet presAssocID="{FF9CEFB4-5CAE-429B-B810-104CEA2DDDBE}" presName="root2" presStyleCnt="0"/>
      <dgm:spPr/>
    </dgm:pt>
    <dgm:pt modelId="{3BC31226-EC39-4036-8F1A-EC6A87451EE0}" type="pres">
      <dgm:prSet presAssocID="{FF9CEFB4-5CAE-429B-B810-104CEA2DDDBE}" presName="LevelTwoTextNode" presStyleLbl="node2" presStyleIdx="1" presStyleCnt="3">
        <dgm:presLayoutVars>
          <dgm:chPref val="3"/>
        </dgm:presLayoutVars>
      </dgm:prSet>
      <dgm:spPr/>
    </dgm:pt>
    <dgm:pt modelId="{DD3C5BAF-B311-4B31-9F47-71688EC3E926}" type="pres">
      <dgm:prSet presAssocID="{FF9CEFB4-5CAE-429B-B810-104CEA2DDDBE}" presName="level3hierChild" presStyleCnt="0"/>
      <dgm:spPr/>
    </dgm:pt>
    <dgm:pt modelId="{7AD57601-43B6-480E-BD6D-243DA4495D5B}" type="pres">
      <dgm:prSet presAssocID="{7891F33D-B43F-4842-856D-59B4A59CE747}" presName="conn2-1" presStyleLbl="parChTrans1D3" presStyleIdx="1" presStyleCnt="3"/>
      <dgm:spPr/>
    </dgm:pt>
    <dgm:pt modelId="{C8F00ADD-DEC4-4EC8-B388-4A917BE6F67B}" type="pres">
      <dgm:prSet presAssocID="{7891F33D-B43F-4842-856D-59B4A59CE747}" presName="connTx" presStyleLbl="parChTrans1D3" presStyleIdx="1" presStyleCnt="3"/>
      <dgm:spPr/>
    </dgm:pt>
    <dgm:pt modelId="{3F2FE4F4-7600-4F29-86F4-4C754CC850B3}" type="pres">
      <dgm:prSet presAssocID="{505D3D93-A625-4749-87DF-4DC3E0021C03}" presName="root2" presStyleCnt="0"/>
      <dgm:spPr/>
    </dgm:pt>
    <dgm:pt modelId="{0A985756-5652-4D26-86A4-84EB20E7F2B8}" type="pres">
      <dgm:prSet presAssocID="{505D3D93-A625-4749-87DF-4DC3E0021C03}" presName="LevelTwoTextNode" presStyleLbl="node3" presStyleIdx="1" presStyleCnt="3">
        <dgm:presLayoutVars>
          <dgm:chPref val="3"/>
        </dgm:presLayoutVars>
      </dgm:prSet>
      <dgm:spPr/>
    </dgm:pt>
    <dgm:pt modelId="{D307E3FA-9C39-41D2-9813-40442059E8BA}" type="pres">
      <dgm:prSet presAssocID="{505D3D93-A625-4749-87DF-4DC3E0021C03}" presName="level3hierChild" presStyleCnt="0"/>
      <dgm:spPr/>
    </dgm:pt>
    <dgm:pt modelId="{7DEAF490-BF69-4ED2-A0CF-986B99D6AB33}" type="pres">
      <dgm:prSet presAssocID="{03BF4813-EBDE-4BA5-AEF5-0BD49E90069A}" presName="conn2-1" presStyleLbl="parChTrans1D2" presStyleIdx="2" presStyleCnt="3"/>
      <dgm:spPr/>
    </dgm:pt>
    <dgm:pt modelId="{CE9E330C-E10A-40E2-AF47-7600BD3CAC73}" type="pres">
      <dgm:prSet presAssocID="{03BF4813-EBDE-4BA5-AEF5-0BD49E90069A}" presName="connTx" presStyleLbl="parChTrans1D2" presStyleIdx="2" presStyleCnt="3"/>
      <dgm:spPr/>
    </dgm:pt>
    <dgm:pt modelId="{E2036298-5EE9-48AD-967E-C5593B5529F3}" type="pres">
      <dgm:prSet presAssocID="{452EE440-8ACC-4D56-9EFC-B1A4874C507A}" presName="root2" presStyleCnt="0"/>
      <dgm:spPr/>
    </dgm:pt>
    <dgm:pt modelId="{D047FBF7-E1F7-4584-8929-637ACC1CDA03}" type="pres">
      <dgm:prSet presAssocID="{452EE440-8ACC-4D56-9EFC-B1A4874C507A}" presName="LevelTwoTextNode" presStyleLbl="node2" presStyleIdx="2" presStyleCnt="3">
        <dgm:presLayoutVars>
          <dgm:chPref val="3"/>
        </dgm:presLayoutVars>
      </dgm:prSet>
      <dgm:spPr/>
    </dgm:pt>
    <dgm:pt modelId="{B228CB9E-C565-45BE-BF19-65925B5C6C7F}" type="pres">
      <dgm:prSet presAssocID="{452EE440-8ACC-4D56-9EFC-B1A4874C507A}" presName="level3hierChild" presStyleCnt="0"/>
      <dgm:spPr/>
    </dgm:pt>
    <dgm:pt modelId="{6CEA3ECC-D81C-4CA5-B743-FA5B03C5B3C7}" type="pres">
      <dgm:prSet presAssocID="{3823E3B0-8FF9-4915-945E-0A6FDDC04B80}" presName="conn2-1" presStyleLbl="parChTrans1D3" presStyleIdx="2" presStyleCnt="3"/>
      <dgm:spPr/>
    </dgm:pt>
    <dgm:pt modelId="{73E96764-0E61-49A7-ADD6-D6C6EFBEB645}" type="pres">
      <dgm:prSet presAssocID="{3823E3B0-8FF9-4915-945E-0A6FDDC04B80}" presName="connTx" presStyleLbl="parChTrans1D3" presStyleIdx="2" presStyleCnt="3"/>
      <dgm:spPr/>
    </dgm:pt>
    <dgm:pt modelId="{6484F437-7ABB-4405-9243-F455FB9BFB5E}" type="pres">
      <dgm:prSet presAssocID="{F821BD81-7B3D-40D6-AA69-9917B00DCDAD}" presName="root2" presStyleCnt="0"/>
      <dgm:spPr/>
    </dgm:pt>
    <dgm:pt modelId="{6835B2E3-98E3-40E4-92C0-2833FB0E41DA}" type="pres">
      <dgm:prSet presAssocID="{F821BD81-7B3D-40D6-AA69-9917B00DCDAD}" presName="LevelTwoTextNode" presStyleLbl="node3" presStyleIdx="2" presStyleCnt="3">
        <dgm:presLayoutVars>
          <dgm:chPref val="3"/>
        </dgm:presLayoutVars>
      </dgm:prSet>
      <dgm:spPr/>
    </dgm:pt>
    <dgm:pt modelId="{A6EC9F87-A961-43CF-9B1A-D4F817271E82}" type="pres">
      <dgm:prSet presAssocID="{F821BD81-7B3D-40D6-AA69-9917B00DCDAD}" presName="level3hierChild" presStyleCnt="0"/>
      <dgm:spPr/>
    </dgm:pt>
  </dgm:ptLst>
  <dgm:cxnLst>
    <dgm:cxn modelId="{E1973604-2BCA-4493-BB9C-9EF6CE3655AA}" type="presOf" srcId="{15DCF802-6376-4EBC-9272-C71DC5E295D2}" destId="{49287FE5-23BB-4F86-AFEA-B90D2ED1DCC8}" srcOrd="1" destOrd="0" presId="urn:microsoft.com/office/officeart/2008/layout/HorizontalMultiLevelHierarchy"/>
    <dgm:cxn modelId="{A7853005-AC1D-4665-A7C1-364896EB5CF8}" type="presOf" srcId="{3823E3B0-8FF9-4915-945E-0A6FDDC04B80}" destId="{6CEA3ECC-D81C-4CA5-B743-FA5B03C5B3C7}" srcOrd="0" destOrd="0" presId="urn:microsoft.com/office/officeart/2008/layout/HorizontalMultiLevelHierarchy"/>
    <dgm:cxn modelId="{C5D1C407-9EF9-4317-ADC3-93EE0DEBD231}" type="presOf" srcId="{15DCF802-6376-4EBC-9272-C71DC5E295D2}" destId="{CEF67582-C371-458C-A156-1D3318228365}" srcOrd="0" destOrd="0" presId="urn:microsoft.com/office/officeart/2008/layout/HorizontalMultiLevelHierarchy"/>
    <dgm:cxn modelId="{E6EEC00B-B1CF-4DD0-B7E2-583D6BD1D191}" srcId="{227A4474-38A9-40EC-AA46-2542D7514139}" destId="{FF9CEFB4-5CAE-429B-B810-104CEA2DDDBE}" srcOrd="1" destOrd="0" parTransId="{91ADF483-3E8A-4474-89B7-BA0ECBAE5083}" sibTransId="{033A38DA-D50F-4465-830A-3700D77CD1CD}"/>
    <dgm:cxn modelId="{BCBED00C-F261-4988-98D6-D75CE39A630C}" type="presOf" srcId="{505D3D93-A625-4749-87DF-4DC3E0021C03}" destId="{0A985756-5652-4D26-86A4-84EB20E7F2B8}" srcOrd="0" destOrd="0" presId="urn:microsoft.com/office/officeart/2008/layout/HorizontalMultiLevelHierarchy"/>
    <dgm:cxn modelId="{5F5C6B12-9E64-4E41-85A7-15ADEEC41ADC}" srcId="{DE60A5FB-2BFF-4881-9CCF-7F813DF07BAA}" destId="{BDFC28BE-1876-4B60-BA8C-D580EBC5D7B7}" srcOrd="0" destOrd="0" parTransId="{15DCF802-6376-4EBC-9272-C71DC5E295D2}" sibTransId="{FEFD29B3-C70F-41F7-9411-25D82CCE1B33}"/>
    <dgm:cxn modelId="{0FFDE912-611D-4E8F-91D4-31B69158B572}" type="presOf" srcId="{91ADF483-3E8A-4474-89B7-BA0ECBAE5083}" destId="{7263A035-6E50-47F1-9675-65C755E9B9A1}" srcOrd="0" destOrd="0" presId="urn:microsoft.com/office/officeart/2008/layout/HorizontalMultiLevelHierarchy"/>
    <dgm:cxn modelId="{64418A19-FF3B-45B8-AD07-A0603138ECA7}" type="presOf" srcId="{F821BD81-7B3D-40D6-AA69-9917B00DCDAD}" destId="{6835B2E3-98E3-40E4-92C0-2833FB0E41DA}" srcOrd="0" destOrd="0" presId="urn:microsoft.com/office/officeart/2008/layout/HorizontalMultiLevelHierarchy"/>
    <dgm:cxn modelId="{CC51853C-5EC2-4F91-B4B4-77139780AF41}" type="presOf" srcId="{FF9CEFB4-5CAE-429B-B810-104CEA2DDDBE}" destId="{3BC31226-EC39-4036-8F1A-EC6A87451EE0}" srcOrd="0" destOrd="0" presId="urn:microsoft.com/office/officeart/2008/layout/HorizontalMultiLevelHierarchy"/>
    <dgm:cxn modelId="{35EB6350-E5D4-4F48-ADD3-3D7274910789}" type="presOf" srcId="{7891F33D-B43F-4842-856D-59B4A59CE747}" destId="{C8F00ADD-DEC4-4EC8-B388-4A917BE6F67B}" srcOrd="1" destOrd="0" presId="urn:microsoft.com/office/officeart/2008/layout/HorizontalMultiLevelHierarchy"/>
    <dgm:cxn modelId="{5B63CE78-1713-4DE3-B83B-737E5DF15A78}" type="presOf" srcId="{C9FC7A4E-965A-4CA7-AB48-3B0904F4A433}" destId="{9DEC8D82-A206-486C-8F8C-9C4B954B4E87}" srcOrd="0" destOrd="0" presId="urn:microsoft.com/office/officeart/2008/layout/HorizontalMultiLevelHierarchy"/>
    <dgm:cxn modelId="{B3197680-CD3B-41A7-BC7A-F34AA6C721BF}" type="presOf" srcId="{7891F33D-B43F-4842-856D-59B4A59CE747}" destId="{7AD57601-43B6-480E-BD6D-243DA4495D5B}" srcOrd="0" destOrd="0" presId="urn:microsoft.com/office/officeart/2008/layout/HorizontalMultiLevelHierarchy"/>
    <dgm:cxn modelId="{69FC2F82-591C-4BDB-8697-AECE638E3D6C}" srcId="{227A4474-38A9-40EC-AA46-2542D7514139}" destId="{DE60A5FB-2BFF-4881-9CCF-7F813DF07BAA}" srcOrd="0" destOrd="0" parTransId="{30AD9268-6DF4-4266-AAFD-9A849C793F67}" sibTransId="{1D1BFC6C-A83B-4EED-A6C2-599ABA7C75B6}"/>
    <dgm:cxn modelId="{2DBB958C-8620-4957-B223-A004B0FCF732}" srcId="{C9FC7A4E-965A-4CA7-AB48-3B0904F4A433}" destId="{227A4474-38A9-40EC-AA46-2542D7514139}" srcOrd="0" destOrd="0" parTransId="{475D6623-159D-47D1-997F-D49A825DF0C1}" sibTransId="{1EAA3A49-1B77-4480-A28D-9C84F65ED450}"/>
    <dgm:cxn modelId="{8FFD3794-8259-47E6-AF48-0A9CC0B03B7B}" type="presOf" srcId="{30AD9268-6DF4-4266-AAFD-9A849C793F67}" destId="{4B1E7D28-9E7D-4F98-9317-06B5CAB04169}" srcOrd="1" destOrd="0" presId="urn:microsoft.com/office/officeart/2008/layout/HorizontalMultiLevelHierarchy"/>
    <dgm:cxn modelId="{441CF3A2-43F9-46B5-915B-B170A15BCD64}" type="presOf" srcId="{3823E3B0-8FF9-4915-945E-0A6FDDC04B80}" destId="{73E96764-0E61-49A7-ADD6-D6C6EFBEB645}" srcOrd="1" destOrd="0" presId="urn:microsoft.com/office/officeart/2008/layout/HorizontalMultiLevelHierarchy"/>
    <dgm:cxn modelId="{5F0155A4-91A8-4B75-9026-0ED985EFFD56}" srcId="{FF9CEFB4-5CAE-429B-B810-104CEA2DDDBE}" destId="{505D3D93-A625-4749-87DF-4DC3E0021C03}" srcOrd="0" destOrd="0" parTransId="{7891F33D-B43F-4842-856D-59B4A59CE747}" sibTransId="{894D950B-158C-449E-8340-7C284F0B6932}"/>
    <dgm:cxn modelId="{BE446DBB-3FC8-46B7-B9FD-33709E9FD349}" srcId="{227A4474-38A9-40EC-AA46-2542D7514139}" destId="{452EE440-8ACC-4D56-9EFC-B1A4874C507A}" srcOrd="2" destOrd="0" parTransId="{03BF4813-EBDE-4BA5-AEF5-0BD49E90069A}" sibTransId="{8D4BFAF7-9452-4B5B-929D-48148CF2AE59}"/>
    <dgm:cxn modelId="{97A73CC3-4FC8-4293-987F-C49FDE42DC6B}" type="presOf" srcId="{DE60A5FB-2BFF-4881-9CCF-7F813DF07BAA}" destId="{666FA525-FBA9-47A9-B1F7-F50B66EF428D}" srcOrd="0" destOrd="0" presId="urn:microsoft.com/office/officeart/2008/layout/HorizontalMultiLevelHierarchy"/>
    <dgm:cxn modelId="{596838CC-8244-4B86-8114-E2F07EB44AB2}" type="presOf" srcId="{BDFC28BE-1876-4B60-BA8C-D580EBC5D7B7}" destId="{2E8FEA10-9DC3-4630-AA3C-E589852A4E7D}" srcOrd="0" destOrd="0" presId="urn:microsoft.com/office/officeart/2008/layout/HorizontalMultiLevelHierarchy"/>
    <dgm:cxn modelId="{917FC1CF-CE89-4916-A2E3-CBF93C1146B0}" type="presOf" srcId="{227A4474-38A9-40EC-AA46-2542D7514139}" destId="{E21D9DFC-D547-4E66-81FB-24F73314ACFF}" srcOrd="0" destOrd="0" presId="urn:microsoft.com/office/officeart/2008/layout/HorizontalMultiLevelHierarchy"/>
    <dgm:cxn modelId="{9228ECD2-7339-42C3-AD6D-3BACB0C65720}" type="presOf" srcId="{03BF4813-EBDE-4BA5-AEF5-0BD49E90069A}" destId="{CE9E330C-E10A-40E2-AF47-7600BD3CAC73}" srcOrd="1" destOrd="0" presId="urn:microsoft.com/office/officeart/2008/layout/HorizontalMultiLevelHierarchy"/>
    <dgm:cxn modelId="{741663D4-766D-43EE-8FA0-65FC8DDC075F}" type="presOf" srcId="{452EE440-8ACC-4D56-9EFC-B1A4874C507A}" destId="{D047FBF7-E1F7-4584-8929-637ACC1CDA03}" srcOrd="0" destOrd="0" presId="urn:microsoft.com/office/officeart/2008/layout/HorizontalMultiLevelHierarchy"/>
    <dgm:cxn modelId="{4FA065E5-4B5D-4A14-B682-D2F9B18DBAE0}" srcId="{452EE440-8ACC-4D56-9EFC-B1A4874C507A}" destId="{F821BD81-7B3D-40D6-AA69-9917B00DCDAD}" srcOrd="0" destOrd="0" parTransId="{3823E3B0-8FF9-4915-945E-0A6FDDC04B80}" sibTransId="{BF6E6B8D-E66C-4A86-85E1-2020622CD5E7}"/>
    <dgm:cxn modelId="{78E732E9-9179-4631-A0BB-25A496364C72}" type="presOf" srcId="{91ADF483-3E8A-4474-89B7-BA0ECBAE5083}" destId="{7E9469EB-EE6D-409C-8656-FEDB672FF51B}" srcOrd="1" destOrd="0" presId="urn:microsoft.com/office/officeart/2008/layout/HorizontalMultiLevelHierarchy"/>
    <dgm:cxn modelId="{19B4E5EE-5637-4EB1-9CFD-0A0DCD8B78AA}" type="presOf" srcId="{30AD9268-6DF4-4266-AAFD-9A849C793F67}" destId="{D637B44D-9EA9-4FBC-86CF-097CA57FE81C}" srcOrd="0" destOrd="0" presId="urn:microsoft.com/office/officeart/2008/layout/HorizontalMultiLevelHierarchy"/>
    <dgm:cxn modelId="{4861D6F0-DB9E-468E-BE03-BD0AD81C145C}" type="presOf" srcId="{03BF4813-EBDE-4BA5-AEF5-0BD49E90069A}" destId="{7DEAF490-BF69-4ED2-A0CF-986B99D6AB33}" srcOrd="0" destOrd="0" presId="urn:microsoft.com/office/officeart/2008/layout/HorizontalMultiLevelHierarchy"/>
    <dgm:cxn modelId="{AA9CEB88-0A8B-4AC4-8ABF-4F529EB9529B}" type="presParOf" srcId="{9DEC8D82-A206-486C-8F8C-9C4B954B4E87}" destId="{F1823B3C-DE56-4223-8961-61BB1D0ADD7A}" srcOrd="0" destOrd="0" presId="urn:microsoft.com/office/officeart/2008/layout/HorizontalMultiLevelHierarchy"/>
    <dgm:cxn modelId="{67E7B90A-7A91-43E1-AAD4-42A247787F14}" type="presParOf" srcId="{F1823B3C-DE56-4223-8961-61BB1D0ADD7A}" destId="{E21D9DFC-D547-4E66-81FB-24F73314ACFF}" srcOrd="0" destOrd="0" presId="urn:microsoft.com/office/officeart/2008/layout/HorizontalMultiLevelHierarchy"/>
    <dgm:cxn modelId="{828AAE44-C3AC-41F5-8402-CCACCC510846}" type="presParOf" srcId="{F1823B3C-DE56-4223-8961-61BB1D0ADD7A}" destId="{155D0A16-8DE6-46C4-9E84-15241E55FFE7}" srcOrd="1" destOrd="0" presId="urn:microsoft.com/office/officeart/2008/layout/HorizontalMultiLevelHierarchy"/>
    <dgm:cxn modelId="{0F5DDB9D-6844-4C61-90B1-0AFDA64961C6}" type="presParOf" srcId="{155D0A16-8DE6-46C4-9E84-15241E55FFE7}" destId="{D637B44D-9EA9-4FBC-86CF-097CA57FE81C}" srcOrd="0" destOrd="0" presId="urn:microsoft.com/office/officeart/2008/layout/HorizontalMultiLevelHierarchy"/>
    <dgm:cxn modelId="{00D6108D-146E-45A7-A478-59D6B33649B8}" type="presParOf" srcId="{D637B44D-9EA9-4FBC-86CF-097CA57FE81C}" destId="{4B1E7D28-9E7D-4F98-9317-06B5CAB04169}" srcOrd="0" destOrd="0" presId="urn:microsoft.com/office/officeart/2008/layout/HorizontalMultiLevelHierarchy"/>
    <dgm:cxn modelId="{6AED030E-C7C4-4B99-9FE9-9FD611C6EDD0}" type="presParOf" srcId="{155D0A16-8DE6-46C4-9E84-15241E55FFE7}" destId="{6F884456-6B08-4239-BBEF-D93CC3FFF95A}" srcOrd="1" destOrd="0" presId="urn:microsoft.com/office/officeart/2008/layout/HorizontalMultiLevelHierarchy"/>
    <dgm:cxn modelId="{CC69BC2B-2586-4CBC-8C38-FC707122F9D4}" type="presParOf" srcId="{6F884456-6B08-4239-BBEF-D93CC3FFF95A}" destId="{666FA525-FBA9-47A9-B1F7-F50B66EF428D}" srcOrd="0" destOrd="0" presId="urn:microsoft.com/office/officeart/2008/layout/HorizontalMultiLevelHierarchy"/>
    <dgm:cxn modelId="{BCD7F28A-A418-4725-A7F5-97C01B4FDCEA}" type="presParOf" srcId="{6F884456-6B08-4239-BBEF-D93CC3FFF95A}" destId="{F29D32F5-7B40-4853-8012-AEA1277A539A}" srcOrd="1" destOrd="0" presId="urn:microsoft.com/office/officeart/2008/layout/HorizontalMultiLevelHierarchy"/>
    <dgm:cxn modelId="{F7F8517C-A2A9-4A11-90F3-952978F80B34}" type="presParOf" srcId="{F29D32F5-7B40-4853-8012-AEA1277A539A}" destId="{CEF67582-C371-458C-A156-1D3318228365}" srcOrd="0" destOrd="0" presId="urn:microsoft.com/office/officeart/2008/layout/HorizontalMultiLevelHierarchy"/>
    <dgm:cxn modelId="{7C553509-82FC-4837-B88B-B195068A2CD0}" type="presParOf" srcId="{CEF67582-C371-458C-A156-1D3318228365}" destId="{49287FE5-23BB-4F86-AFEA-B90D2ED1DCC8}" srcOrd="0" destOrd="0" presId="urn:microsoft.com/office/officeart/2008/layout/HorizontalMultiLevelHierarchy"/>
    <dgm:cxn modelId="{4C113C16-F20A-410F-849D-7CF25252CA3B}" type="presParOf" srcId="{F29D32F5-7B40-4853-8012-AEA1277A539A}" destId="{87C1EDBF-4659-4DA4-A143-F43879B156DD}" srcOrd="1" destOrd="0" presId="urn:microsoft.com/office/officeart/2008/layout/HorizontalMultiLevelHierarchy"/>
    <dgm:cxn modelId="{F8B43B9A-5F1C-400A-9695-7333640C7704}" type="presParOf" srcId="{87C1EDBF-4659-4DA4-A143-F43879B156DD}" destId="{2E8FEA10-9DC3-4630-AA3C-E589852A4E7D}" srcOrd="0" destOrd="0" presId="urn:microsoft.com/office/officeart/2008/layout/HorizontalMultiLevelHierarchy"/>
    <dgm:cxn modelId="{BA87EF89-5528-4F71-BF7D-226ED2B251C3}" type="presParOf" srcId="{87C1EDBF-4659-4DA4-A143-F43879B156DD}" destId="{9EFD71B4-48A1-41F9-AE42-155918B38494}" srcOrd="1" destOrd="0" presId="urn:microsoft.com/office/officeart/2008/layout/HorizontalMultiLevelHierarchy"/>
    <dgm:cxn modelId="{1465D680-F325-487D-BEB4-84E251AB9A0A}" type="presParOf" srcId="{155D0A16-8DE6-46C4-9E84-15241E55FFE7}" destId="{7263A035-6E50-47F1-9675-65C755E9B9A1}" srcOrd="2" destOrd="0" presId="urn:microsoft.com/office/officeart/2008/layout/HorizontalMultiLevelHierarchy"/>
    <dgm:cxn modelId="{5529E966-27DC-413D-B685-9229046F85D9}" type="presParOf" srcId="{7263A035-6E50-47F1-9675-65C755E9B9A1}" destId="{7E9469EB-EE6D-409C-8656-FEDB672FF51B}" srcOrd="0" destOrd="0" presId="urn:microsoft.com/office/officeart/2008/layout/HorizontalMultiLevelHierarchy"/>
    <dgm:cxn modelId="{8C2BA875-9C9E-49EB-8D82-AAF41C0D2B35}" type="presParOf" srcId="{155D0A16-8DE6-46C4-9E84-15241E55FFE7}" destId="{21131A76-678F-4F28-9679-244CDEABEEC4}" srcOrd="3" destOrd="0" presId="urn:microsoft.com/office/officeart/2008/layout/HorizontalMultiLevelHierarchy"/>
    <dgm:cxn modelId="{F416573C-F98D-4F87-8979-43B11D64E3C7}" type="presParOf" srcId="{21131A76-678F-4F28-9679-244CDEABEEC4}" destId="{3BC31226-EC39-4036-8F1A-EC6A87451EE0}" srcOrd="0" destOrd="0" presId="urn:microsoft.com/office/officeart/2008/layout/HorizontalMultiLevelHierarchy"/>
    <dgm:cxn modelId="{522D912E-72AF-4E6E-A8FE-92D3E9299A74}" type="presParOf" srcId="{21131A76-678F-4F28-9679-244CDEABEEC4}" destId="{DD3C5BAF-B311-4B31-9F47-71688EC3E926}" srcOrd="1" destOrd="0" presId="urn:microsoft.com/office/officeart/2008/layout/HorizontalMultiLevelHierarchy"/>
    <dgm:cxn modelId="{36D1EB54-BE6D-4ACD-ACDC-BFD3F2BA44F0}" type="presParOf" srcId="{DD3C5BAF-B311-4B31-9F47-71688EC3E926}" destId="{7AD57601-43B6-480E-BD6D-243DA4495D5B}" srcOrd="0" destOrd="0" presId="urn:microsoft.com/office/officeart/2008/layout/HorizontalMultiLevelHierarchy"/>
    <dgm:cxn modelId="{22C7498D-8770-4B72-B03A-2E420B446093}" type="presParOf" srcId="{7AD57601-43B6-480E-BD6D-243DA4495D5B}" destId="{C8F00ADD-DEC4-4EC8-B388-4A917BE6F67B}" srcOrd="0" destOrd="0" presId="urn:microsoft.com/office/officeart/2008/layout/HorizontalMultiLevelHierarchy"/>
    <dgm:cxn modelId="{822C4BCA-8BAB-4575-8A84-5C87DE403291}" type="presParOf" srcId="{DD3C5BAF-B311-4B31-9F47-71688EC3E926}" destId="{3F2FE4F4-7600-4F29-86F4-4C754CC850B3}" srcOrd="1" destOrd="0" presId="urn:microsoft.com/office/officeart/2008/layout/HorizontalMultiLevelHierarchy"/>
    <dgm:cxn modelId="{EF7A48CE-2508-4BDA-BFB1-A753F6F5FF0D}" type="presParOf" srcId="{3F2FE4F4-7600-4F29-86F4-4C754CC850B3}" destId="{0A985756-5652-4D26-86A4-84EB20E7F2B8}" srcOrd="0" destOrd="0" presId="urn:microsoft.com/office/officeart/2008/layout/HorizontalMultiLevelHierarchy"/>
    <dgm:cxn modelId="{6989143B-0042-4264-92F5-EBFF11A35101}" type="presParOf" srcId="{3F2FE4F4-7600-4F29-86F4-4C754CC850B3}" destId="{D307E3FA-9C39-41D2-9813-40442059E8BA}" srcOrd="1" destOrd="0" presId="urn:microsoft.com/office/officeart/2008/layout/HorizontalMultiLevelHierarchy"/>
    <dgm:cxn modelId="{8FC015CF-6399-43E5-86A3-CF89E1043D92}" type="presParOf" srcId="{155D0A16-8DE6-46C4-9E84-15241E55FFE7}" destId="{7DEAF490-BF69-4ED2-A0CF-986B99D6AB33}" srcOrd="4" destOrd="0" presId="urn:microsoft.com/office/officeart/2008/layout/HorizontalMultiLevelHierarchy"/>
    <dgm:cxn modelId="{D47A26C9-5767-4A41-A8C5-21301FFBE424}" type="presParOf" srcId="{7DEAF490-BF69-4ED2-A0CF-986B99D6AB33}" destId="{CE9E330C-E10A-40E2-AF47-7600BD3CAC73}" srcOrd="0" destOrd="0" presId="urn:microsoft.com/office/officeart/2008/layout/HorizontalMultiLevelHierarchy"/>
    <dgm:cxn modelId="{98E945FF-A12E-45B6-AAEA-A884063CC563}" type="presParOf" srcId="{155D0A16-8DE6-46C4-9E84-15241E55FFE7}" destId="{E2036298-5EE9-48AD-967E-C5593B5529F3}" srcOrd="5" destOrd="0" presId="urn:microsoft.com/office/officeart/2008/layout/HorizontalMultiLevelHierarchy"/>
    <dgm:cxn modelId="{578D3315-790D-40A8-B633-A7D21AE4AC0B}" type="presParOf" srcId="{E2036298-5EE9-48AD-967E-C5593B5529F3}" destId="{D047FBF7-E1F7-4584-8929-637ACC1CDA03}" srcOrd="0" destOrd="0" presId="urn:microsoft.com/office/officeart/2008/layout/HorizontalMultiLevelHierarchy"/>
    <dgm:cxn modelId="{B4B53A34-BF52-4E97-B1D7-2D80B1CAB4AC}" type="presParOf" srcId="{E2036298-5EE9-48AD-967E-C5593B5529F3}" destId="{B228CB9E-C565-45BE-BF19-65925B5C6C7F}" srcOrd="1" destOrd="0" presId="urn:microsoft.com/office/officeart/2008/layout/HorizontalMultiLevelHierarchy"/>
    <dgm:cxn modelId="{1D4DC11A-B5D6-4CF6-8AEA-F1082D3214A8}" type="presParOf" srcId="{B228CB9E-C565-45BE-BF19-65925B5C6C7F}" destId="{6CEA3ECC-D81C-4CA5-B743-FA5B03C5B3C7}" srcOrd="0" destOrd="0" presId="urn:microsoft.com/office/officeart/2008/layout/HorizontalMultiLevelHierarchy"/>
    <dgm:cxn modelId="{CCAF9BC1-AB10-46F3-9F44-85BA5638014D}" type="presParOf" srcId="{6CEA3ECC-D81C-4CA5-B743-FA5B03C5B3C7}" destId="{73E96764-0E61-49A7-ADD6-D6C6EFBEB645}" srcOrd="0" destOrd="0" presId="urn:microsoft.com/office/officeart/2008/layout/HorizontalMultiLevelHierarchy"/>
    <dgm:cxn modelId="{3657DFCF-3283-4BC3-8503-FCC04874AFE2}" type="presParOf" srcId="{B228CB9E-C565-45BE-BF19-65925B5C6C7F}" destId="{6484F437-7ABB-4405-9243-F455FB9BFB5E}" srcOrd="1" destOrd="0" presId="urn:microsoft.com/office/officeart/2008/layout/HorizontalMultiLevelHierarchy"/>
    <dgm:cxn modelId="{788C9CDA-A2DF-4AAC-84F7-73F1931D7823}" type="presParOf" srcId="{6484F437-7ABB-4405-9243-F455FB9BFB5E}" destId="{6835B2E3-98E3-40E4-92C0-2833FB0E41DA}" srcOrd="0" destOrd="0" presId="urn:microsoft.com/office/officeart/2008/layout/HorizontalMultiLevelHierarchy"/>
    <dgm:cxn modelId="{60D9B5CB-0B53-44B8-8C23-84DF21F4B0D0}" type="presParOf" srcId="{6484F437-7ABB-4405-9243-F455FB9BFB5E}" destId="{A6EC9F87-A961-43CF-9B1A-D4F817271E8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778EA5-726B-4F98-8256-AB5245D5002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225FFB75-6424-4A58-82EC-634B302C463C}">
      <dgm:prSet phldrT="[Texto]" custT="1"/>
      <dgm:spPr/>
      <dgm:t>
        <a:bodyPr/>
        <a:lstStyle/>
        <a:p>
          <a:r>
            <a:rPr lang="en-GB" sz="1400" noProof="0"/>
            <a:t>Analytics</a:t>
          </a:r>
        </a:p>
      </dgm:t>
    </dgm:pt>
    <dgm:pt modelId="{CC1AD7F8-7748-47C9-A3D1-2BA6C701DBC7}" type="parTrans" cxnId="{E1C74CC6-8970-40C2-97A7-09D7B76EA87E}">
      <dgm:prSet/>
      <dgm:spPr/>
      <dgm:t>
        <a:bodyPr/>
        <a:lstStyle/>
        <a:p>
          <a:endParaRPr lang="es-ES" sz="1400"/>
        </a:p>
      </dgm:t>
    </dgm:pt>
    <dgm:pt modelId="{A2E423A8-F724-4AAD-96F6-195A7C6C2766}" type="sibTrans" cxnId="{E1C74CC6-8970-40C2-97A7-09D7B76EA87E}">
      <dgm:prSet/>
      <dgm:spPr/>
      <dgm:t>
        <a:bodyPr/>
        <a:lstStyle/>
        <a:p>
          <a:endParaRPr lang="es-ES" sz="1400"/>
        </a:p>
      </dgm:t>
    </dgm:pt>
    <dgm:pt modelId="{C0BC8D10-44D5-4195-8925-2EAC751DEF29}">
      <dgm:prSet phldrT="[Texto]" custT="1"/>
      <dgm:spPr/>
      <dgm:t>
        <a:bodyPr/>
        <a:lstStyle/>
        <a:p>
          <a:r>
            <a:rPr lang="en-GB" sz="1400" noProof="0"/>
            <a:t>EPCs</a:t>
          </a:r>
        </a:p>
      </dgm:t>
    </dgm:pt>
    <dgm:pt modelId="{FD42F8E7-0F38-4C34-B7A5-C32639C11B1D}" type="parTrans" cxnId="{D1CCA5E0-6CEC-4E7F-A87E-6F91BACB8A3C}">
      <dgm:prSet/>
      <dgm:spPr/>
      <dgm:t>
        <a:bodyPr/>
        <a:lstStyle/>
        <a:p>
          <a:endParaRPr lang="es-ES" sz="1400"/>
        </a:p>
      </dgm:t>
    </dgm:pt>
    <dgm:pt modelId="{137EEE12-1C7D-4972-A367-95023BB70AD9}" type="sibTrans" cxnId="{D1CCA5E0-6CEC-4E7F-A87E-6F91BACB8A3C}">
      <dgm:prSet/>
      <dgm:spPr/>
      <dgm:t>
        <a:bodyPr/>
        <a:lstStyle/>
        <a:p>
          <a:endParaRPr lang="es-ES" sz="1400"/>
        </a:p>
      </dgm:t>
    </dgm:pt>
    <dgm:pt modelId="{BCD33B04-EB28-4E0B-A099-FD96AA502FD5}">
      <dgm:prSet phldrT="[Texto]" custT="1"/>
      <dgm:spPr/>
      <dgm:t>
        <a:bodyPr/>
        <a:lstStyle/>
        <a:p>
          <a:r>
            <a:rPr lang="en-GB" sz="1400" noProof="0"/>
            <a:t>UNE</a:t>
          </a:r>
        </a:p>
      </dgm:t>
    </dgm:pt>
    <dgm:pt modelId="{96251B9E-1695-4B12-8F32-87B63E481F51}" type="parTrans" cxnId="{EB616477-3388-4C79-B696-D156ABAF7EE6}">
      <dgm:prSet/>
      <dgm:spPr/>
      <dgm:t>
        <a:bodyPr/>
        <a:lstStyle/>
        <a:p>
          <a:endParaRPr lang="es-ES" sz="1400"/>
        </a:p>
      </dgm:t>
    </dgm:pt>
    <dgm:pt modelId="{3E8E5441-DB1F-45F2-960C-7972B74C6CDD}" type="sibTrans" cxnId="{EB616477-3388-4C79-B696-D156ABAF7EE6}">
      <dgm:prSet/>
      <dgm:spPr/>
      <dgm:t>
        <a:bodyPr/>
        <a:lstStyle/>
        <a:p>
          <a:endParaRPr lang="es-ES" sz="1400"/>
        </a:p>
      </dgm:t>
    </dgm:pt>
    <dgm:pt modelId="{3A1BCE78-DB40-47E6-AEAC-CCA163B5A1E8}">
      <dgm:prSet phldrT="[Texto]" custT="1"/>
      <dgm:spPr/>
      <dgm:t>
        <a:bodyPr/>
        <a:lstStyle/>
        <a:p>
          <a:r>
            <a:rPr lang="en-GB" sz="1400" noProof="0"/>
            <a:t>Customized ranges</a:t>
          </a:r>
        </a:p>
      </dgm:t>
    </dgm:pt>
    <dgm:pt modelId="{EE2BE31D-0537-4AB2-8FE8-F7A27501701B}" type="parTrans" cxnId="{0D4AE6C7-8868-421A-8CDA-4C12059EC112}">
      <dgm:prSet/>
      <dgm:spPr/>
      <dgm:t>
        <a:bodyPr/>
        <a:lstStyle/>
        <a:p>
          <a:endParaRPr lang="es-ES" sz="1400"/>
        </a:p>
      </dgm:t>
    </dgm:pt>
    <dgm:pt modelId="{473839EA-23E4-4634-8767-30CFE4D69ED5}" type="sibTrans" cxnId="{0D4AE6C7-8868-421A-8CDA-4C12059EC112}">
      <dgm:prSet/>
      <dgm:spPr/>
      <dgm:t>
        <a:bodyPr/>
        <a:lstStyle/>
        <a:p>
          <a:endParaRPr lang="es-ES" sz="1400"/>
        </a:p>
      </dgm:t>
    </dgm:pt>
    <dgm:pt modelId="{DF57C436-2008-4AB5-A257-160A07C6142D}">
      <dgm:prSet phldrT="[Texto]" custT="1"/>
      <dgm:spPr/>
      <dgm:t>
        <a:bodyPr/>
        <a:lstStyle/>
        <a:p>
          <a:r>
            <a:rPr lang="en-GB" sz="1400" noProof="0"/>
            <a:t>WELL</a:t>
          </a:r>
        </a:p>
      </dgm:t>
    </dgm:pt>
    <dgm:pt modelId="{0649E399-74FD-4BF8-A5D2-5A018BA7749E}" type="parTrans" cxnId="{D0B6125B-FF9F-4692-BB53-AA56A2343827}">
      <dgm:prSet/>
      <dgm:spPr/>
      <dgm:t>
        <a:bodyPr/>
        <a:lstStyle/>
        <a:p>
          <a:endParaRPr lang="es-ES" sz="1400"/>
        </a:p>
      </dgm:t>
    </dgm:pt>
    <dgm:pt modelId="{816711E3-97D9-450B-A710-5DA135C09E9A}" type="sibTrans" cxnId="{D0B6125B-FF9F-4692-BB53-AA56A2343827}">
      <dgm:prSet/>
      <dgm:spPr/>
      <dgm:t>
        <a:bodyPr/>
        <a:lstStyle/>
        <a:p>
          <a:endParaRPr lang="es-ES" sz="1400"/>
        </a:p>
      </dgm:t>
    </dgm:pt>
    <dgm:pt modelId="{4BE4A10E-EE50-4791-8B0C-04D4C6C12867}">
      <dgm:prSet phldrT="[Texto]" custT="1"/>
      <dgm:spPr/>
      <dgm:t>
        <a:bodyPr/>
        <a:lstStyle/>
        <a:p>
          <a:r>
            <a:rPr lang="en-GB" sz="1400" noProof="0"/>
            <a:t>Literature references </a:t>
          </a:r>
        </a:p>
      </dgm:t>
    </dgm:pt>
    <dgm:pt modelId="{658A6D1F-CA1B-4985-A3E7-B7B8CDF53162}" type="parTrans" cxnId="{EFD74666-323B-45CD-A226-15E9AA293BBB}">
      <dgm:prSet/>
      <dgm:spPr/>
      <dgm:t>
        <a:bodyPr/>
        <a:lstStyle/>
        <a:p>
          <a:endParaRPr lang="es-ES" sz="1400"/>
        </a:p>
      </dgm:t>
    </dgm:pt>
    <dgm:pt modelId="{DF6ED707-75D6-4ED4-A1C1-7BD4DA645A55}" type="sibTrans" cxnId="{EFD74666-323B-45CD-A226-15E9AA293BBB}">
      <dgm:prSet/>
      <dgm:spPr/>
      <dgm:t>
        <a:bodyPr/>
        <a:lstStyle/>
        <a:p>
          <a:endParaRPr lang="es-ES" sz="1400"/>
        </a:p>
      </dgm:t>
    </dgm:pt>
    <dgm:pt modelId="{A619557C-B90E-4495-A6E8-BF4D94B55D02}" type="pres">
      <dgm:prSet presAssocID="{19778EA5-726B-4F98-8256-AB5245D50028}" presName="composite" presStyleCnt="0">
        <dgm:presLayoutVars>
          <dgm:chMax val="1"/>
          <dgm:dir/>
          <dgm:resizeHandles val="exact"/>
        </dgm:presLayoutVars>
      </dgm:prSet>
      <dgm:spPr/>
    </dgm:pt>
    <dgm:pt modelId="{997E0642-522B-4B8E-BF31-4362162903EB}" type="pres">
      <dgm:prSet presAssocID="{19778EA5-726B-4F98-8256-AB5245D50028}" presName="radial" presStyleCnt="0">
        <dgm:presLayoutVars>
          <dgm:animLvl val="ctr"/>
        </dgm:presLayoutVars>
      </dgm:prSet>
      <dgm:spPr/>
    </dgm:pt>
    <dgm:pt modelId="{C4A90F3B-0C75-425F-9EEC-71127A3FFE30}" type="pres">
      <dgm:prSet presAssocID="{225FFB75-6424-4A58-82EC-634B302C463C}" presName="centerShape" presStyleLbl="vennNode1" presStyleIdx="0" presStyleCnt="6"/>
      <dgm:spPr/>
    </dgm:pt>
    <dgm:pt modelId="{FDF5D584-A052-4C5E-9896-DBD0A4571AE0}" type="pres">
      <dgm:prSet presAssocID="{C0BC8D10-44D5-4195-8925-2EAC751DEF29}" presName="node" presStyleLbl="vennNode1" presStyleIdx="1" presStyleCnt="6">
        <dgm:presLayoutVars>
          <dgm:bulletEnabled val="1"/>
        </dgm:presLayoutVars>
      </dgm:prSet>
      <dgm:spPr/>
    </dgm:pt>
    <dgm:pt modelId="{02C3E17C-9E56-4486-8C7A-ABB2749C2D10}" type="pres">
      <dgm:prSet presAssocID="{BCD33B04-EB28-4E0B-A099-FD96AA502FD5}" presName="node" presStyleLbl="vennNode1" presStyleIdx="2" presStyleCnt="6">
        <dgm:presLayoutVars>
          <dgm:bulletEnabled val="1"/>
        </dgm:presLayoutVars>
      </dgm:prSet>
      <dgm:spPr/>
    </dgm:pt>
    <dgm:pt modelId="{2B5EBBD2-1448-425E-8324-5D6C43598E4E}" type="pres">
      <dgm:prSet presAssocID="{3A1BCE78-DB40-47E6-AEAC-CCA163B5A1E8}" presName="node" presStyleLbl="vennNode1" presStyleIdx="3" presStyleCnt="6" custScaleX="126328">
        <dgm:presLayoutVars>
          <dgm:bulletEnabled val="1"/>
        </dgm:presLayoutVars>
      </dgm:prSet>
      <dgm:spPr/>
    </dgm:pt>
    <dgm:pt modelId="{C49703E0-4EF6-4400-9B21-F00BA37A66E0}" type="pres">
      <dgm:prSet presAssocID="{DF57C436-2008-4AB5-A257-160A07C6142D}" presName="node" presStyleLbl="vennNode1" presStyleIdx="4" presStyleCnt="6">
        <dgm:presLayoutVars>
          <dgm:bulletEnabled val="1"/>
        </dgm:presLayoutVars>
      </dgm:prSet>
      <dgm:spPr/>
    </dgm:pt>
    <dgm:pt modelId="{0F383E70-D301-4B27-B7CA-21F67C92038D}" type="pres">
      <dgm:prSet presAssocID="{4BE4A10E-EE50-4791-8B0C-04D4C6C12867}" presName="node" presStyleLbl="vennNode1" presStyleIdx="5" presStyleCnt="6">
        <dgm:presLayoutVars>
          <dgm:bulletEnabled val="1"/>
        </dgm:presLayoutVars>
      </dgm:prSet>
      <dgm:spPr/>
    </dgm:pt>
  </dgm:ptLst>
  <dgm:cxnLst>
    <dgm:cxn modelId="{49F9760A-59DF-4702-9902-AA7F5CB0A3AE}" type="presOf" srcId="{DF57C436-2008-4AB5-A257-160A07C6142D}" destId="{C49703E0-4EF6-4400-9B21-F00BA37A66E0}" srcOrd="0" destOrd="0" presId="urn:microsoft.com/office/officeart/2005/8/layout/radial3"/>
    <dgm:cxn modelId="{E12E4E27-B240-4246-A4FC-36224D042F9F}" type="presOf" srcId="{19778EA5-726B-4F98-8256-AB5245D50028}" destId="{A619557C-B90E-4495-A6E8-BF4D94B55D02}" srcOrd="0" destOrd="0" presId="urn:microsoft.com/office/officeart/2005/8/layout/radial3"/>
    <dgm:cxn modelId="{8A01533F-F11B-4178-ACE2-5ABCAD22FACD}" type="presOf" srcId="{C0BC8D10-44D5-4195-8925-2EAC751DEF29}" destId="{FDF5D584-A052-4C5E-9896-DBD0A4571AE0}" srcOrd="0" destOrd="0" presId="urn:microsoft.com/office/officeart/2005/8/layout/radial3"/>
    <dgm:cxn modelId="{D0B6125B-FF9F-4692-BB53-AA56A2343827}" srcId="{225FFB75-6424-4A58-82EC-634B302C463C}" destId="{DF57C436-2008-4AB5-A257-160A07C6142D}" srcOrd="3" destOrd="0" parTransId="{0649E399-74FD-4BF8-A5D2-5A018BA7749E}" sibTransId="{816711E3-97D9-450B-A710-5DA135C09E9A}"/>
    <dgm:cxn modelId="{7A2B485E-BEF6-4C55-AF85-233E86F30733}" type="presOf" srcId="{BCD33B04-EB28-4E0B-A099-FD96AA502FD5}" destId="{02C3E17C-9E56-4486-8C7A-ABB2749C2D10}" srcOrd="0" destOrd="0" presId="urn:microsoft.com/office/officeart/2005/8/layout/radial3"/>
    <dgm:cxn modelId="{EFD74666-323B-45CD-A226-15E9AA293BBB}" srcId="{225FFB75-6424-4A58-82EC-634B302C463C}" destId="{4BE4A10E-EE50-4791-8B0C-04D4C6C12867}" srcOrd="4" destOrd="0" parTransId="{658A6D1F-CA1B-4985-A3E7-B7B8CDF53162}" sibTransId="{DF6ED707-75D6-4ED4-A1C1-7BD4DA645A55}"/>
    <dgm:cxn modelId="{FD0CEA72-3F73-40F3-A620-6ABA59056292}" type="presOf" srcId="{225FFB75-6424-4A58-82EC-634B302C463C}" destId="{C4A90F3B-0C75-425F-9EEC-71127A3FFE30}" srcOrd="0" destOrd="0" presId="urn:microsoft.com/office/officeart/2005/8/layout/radial3"/>
    <dgm:cxn modelId="{EB616477-3388-4C79-B696-D156ABAF7EE6}" srcId="{225FFB75-6424-4A58-82EC-634B302C463C}" destId="{BCD33B04-EB28-4E0B-A099-FD96AA502FD5}" srcOrd="1" destOrd="0" parTransId="{96251B9E-1695-4B12-8F32-87B63E481F51}" sibTransId="{3E8E5441-DB1F-45F2-960C-7972B74C6CDD}"/>
    <dgm:cxn modelId="{B1DDEFAA-8416-4D75-829C-C291FD82AADB}" type="presOf" srcId="{3A1BCE78-DB40-47E6-AEAC-CCA163B5A1E8}" destId="{2B5EBBD2-1448-425E-8324-5D6C43598E4E}" srcOrd="0" destOrd="0" presId="urn:microsoft.com/office/officeart/2005/8/layout/radial3"/>
    <dgm:cxn modelId="{E1C74CC6-8970-40C2-97A7-09D7B76EA87E}" srcId="{19778EA5-726B-4F98-8256-AB5245D50028}" destId="{225FFB75-6424-4A58-82EC-634B302C463C}" srcOrd="0" destOrd="0" parTransId="{CC1AD7F8-7748-47C9-A3D1-2BA6C701DBC7}" sibTransId="{A2E423A8-F724-4AAD-96F6-195A7C6C2766}"/>
    <dgm:cxn modelId="{0D4AE6C7-8868-421A-8CDA-4C12059EC112}" srcId="{225FFB75-6424-4A58-82EC-634B302C463C}" destId="{3A1BCE78-DB40-47E6-AEAC-CCA163B5A1E8}" srcOrd="2" destOrd="0" parTransId="{EE2BE31D-0537-4AB2-8FE8-F7A27501701B}" sibTransId="{473839EA-23E4-4634-8767-30CFE4D69ED5}"/>
    <dgm:cxn modelId="{88ACC0D5-79E4-4848-AF01-69134AC438BA}" type="presOf" srcId="{4BE4A10E-EE50-4791-8B0C-04D4C6C12867}" destId="{0F383E70-D301-4B27-B7CA-21F67C92038D}" srcOrd="0" destOrd="0" presId="urn:microsoft.com/office/officeart/2005/8/layout/radial3"/>
    <dgm:cxn modelId="{D1CCA5E0-6CEC-4E7F-A87E-6F91BACB8A3C}" srcId="{225FFB75-6424-4A58-82EC-634B302C463C}" destId="{C0BC8D10-44D5-4195-8925-2EAC751DEF29}" srcOrd="0" destOrd="0" parTransId="{FD42F8E7-0F38-4C34-B7A5-C32639C11B1D}" sibTransId="{137EEE12-1C7D-4972-A367-95023BB70AD9}"/>
    <dgm:cxn modelId="{28DB3AE2-4261-4AC9-8076-D4DF2F7C416F}" type="presParOf" srcId="{A619557C-B90E-4495-A6E8-BF4D94B55D02}" destId="{997E0642-522B-4B8E-BF31-4362162903EB}" srcOrd="0" destOrd="0" presId="urn:microsoft.com/office/officeart/2005/8/layout/radial3"/>
    <dgm:cxn modelId="{54831471-C5AA-49BE-963A-CF9BC4ADC51A}" type="presParOf" srcId="{997E0642-522B-4B8E-BF31-4362162903EB}" destId="{C4A90F3B-0C75-425F-9EEC-71127A3FFE30}" srcOrd="0" destOrd="0" presId="urn:microsoft.com/office/officeart/2005/8/layout/radial3"/>
    <dgm:cxn modelId="{EF652B0B-18F4-4298-990F-A8D492ADCB40}" type="presParOf" srcId="{997E0642-522B-4B8E-BF31-4362162903EB}" destId="{FDF5D584-A052-4C5E-9896-DBD0A4571AE0}" srcOrd="1" destOrd="0" presId="urn:microsoft.com/office/officeart/2005/8/layout/radial3"/>
    <dgm:cxn modelId="{BC7F0BC7-8455-41F8-8ACB-97FDC315410D}" type="presParOf" srcId="{997E0642-522B-4B8E-BF31-4362162903EB}" destId="{02C3E17C-9E56-4486-8C7A-ABB2749C2D10}" srcOrd="2" destOrd="0" presId="urn:microsoft.com/office/officeart/2005/8/layout/radial3"/>
    <dgm:cxn modelId="{7E07823D-5C1C-49E3-A55E-8895E662B76E}" type="presParOf" srcId="{997E0642-522B-4B8E-BF31-4362162903EB}" destId="{2B5EBBD2-1448-425E-8324-5D6C43598E4E}" srcOrd="3" destOrd="0" presId="urn:microsoft.com/office/officeart/2005/8/layout/radial3"/>
    <dgm:cxn modelId="{B1883E43-C3D1-40DA-8A7A-BDBF4EA707E7}" type="presParOf" srcId="{997E0642-522B-4B8E-BF31-4362162903EB}" destId="{C49703E0-4EF6-4400-9B21-F00BA37A66E0}" srcOrd="4" destOrd="0" presId="urn:microsoft.com/office/officeart/2005/8/layout/radial3"/>
    <dgm:cxn modelId="{72E81334-D037-4811-84FE-39BF8477B4CA}" type="presParOf" srcId="{997E0642-522B-4B8E-BF31-4362162903EB}" destId="{0F383E70-D301-4B27-B7CA-21F67C92038D}"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A3ECC-D81C-4CA5-B743-FA5B03C5B3C7}">
      <dsp:nvSpPr>
        <dsp:cNvPr id="0" name=""/>
        <dsp:cNvSpPr/>
      </dsp:nvSpPr>
      <dsp:spPr>
        <a:xfrm>
          <a:off x="3047238" y="2314575"/>
          <a:ext cx="398897" cy="91440"/>
        </a:xfrm>
        <a:custGeom>
          <a:avLst/>
          <a:gdLst/>
          <a:ahLst/>
          <a:cxnLst/>
          <a:rect l="0" t="0" r="0" b="0"/>
          <a:pathLst>
            <a:path>
              <a:moveTo>
                <a:pt x="0" y="45720"/>
              </a:moveTo>
              <a:lnTo>
                <a:pt x="3988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a:p>
      </dsp:txBody>
      <dsp:txXfrm>
        <a:off x="3236714" y="2350322"/>
        <a:ext cx="19944" cy="19944"/>
      </dsp:txXfrm>
    </dsp:sp>
    <dsp:sp modelId="{7DEAF490-BF69-4ED2-A0CF-986B99D6AB33}">
      <dsp:nvSpPr>
        <dsp:cNvPr id="0" name=""/>
        <dsp:cNvSpPr/>
      </dsp:nvSpPr>
      <dsp:spPr>
        <a:xfrm>
          <a:off x="653850" y="1600200"/>
          <a:ext cx="398897" cy="760095"/>
        </a:xfrm>
        <a:custGeom>
          <a:avLst/>
          <a:gdLst/>
          <a:ahLst/>
          <a:cxnLst/>
          <a:rect l="0" t="0" r="0" b="0"/>
          <a:pathLst>
            <a:path>
              <a:moveTo>
                <a:pt x="0" y="0"/>
              </a:moveTo>
              <a:lnTo>
                <a:pt x="199448" y="0"/>
              </a:lnTo>
              <a:lnTo>
                <a:pt x="199448" y="760095"/>
              </a:lnTo>
              <a:lnTo>
                <a:pt x="398897" y="760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a:p>
      </dsp:txBody>
      <dsp:txXfrm>
        <a:off x="831839" y="1958787"/>
        <a:ext cx="42920" cy="42920"/>
      </dsp:txXfrm>
    </dsp:sp>
    <dsp:sp modelId="{7AD57601-43B6-480E-BD6D-243DA4495D5B}">
      <dsp:nvSpPr>
        <dsp:cNvPr id="0" name=""/>
        <dsp:cNvSpPr/>
      </dsp:nvSpPr>
      <dsp:spPr>
        <a:xfrm>
          <a:off x="3047238" y="1554479"/>
          <a:ext cx="398897" cy="91440"/>
        </a:xfrm>
        <a:custGeom>
          <a:avLst/>
          <a:gdLst/>
          <a:ahLst/>
          <a:cxnLst/>
          <a:rect l="0" t="0" r="0" b="0"/>
          <a:pathLst>
            <a:path>
              <a:moveTo>
                <a:pt x="0" y="45720"/>
              </a:moveTo>
              <a:lnTo>
                <a:pt x="3988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a:p>
      </dsp:txBody>
      <dsp:txXfrm>
        <a:off x="3236714" y="1590227"/>
        <a:ext cx="19944" cy="19944"/>
      </dsp:txXfrm>
    </dsp:sp>
    <dsp:sp modelId="{7263A035-6E50-47F1-9675-65C755E9B9A1}">
      <dsp:nvSpPr>
        <dsp:cNvPr id="0" name=""/>
        <dsp:cNvSpPr/>
      </dsp:nvSpPr>
      <dsp:spPr>
        <a:xfrm>
          <a:off x="653850" y="1554479"/>
          <a:ext cx="398897" cy="91440"/>
        </a:xfrm>
        <a:custGeom>
          <a:avLst/>
          <a:gdLst/>
          <a:ahLst/>
          <a:cxnLst/>
          <a:rect l="0" t="0" r="0" b="0"/>
          <a:pathLst>
            <a:path>
              <a:moveTo>
                <a:pt x="0" y="45720"/>
              </a:moveTo>
              <a:lnTo>
                <a:pt x="39889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a:p>
      </dsp:txBody>
      <dsp:txXfrm>
        <a:off x="843327" y="1590227"/>
        <a:ext cx="19944" cy="19944"/>
      </dsp:txXfrm>
    </dsp:sp>
    <dsp:sp modelId="{CEF67582-C371-458C-A156-1D3318228365}">
      <dsp:nvSpPr>
        <dsp:cNvPr id="0" name=""/>
        <dsp:cNvSpPr/>
      </dsp:nvSpPr>
      <dsp:spPr>
        <a:xfrm>
          <a:off x="3047238" y="794384"/>
          <a:ext cx="398897" cy="91440"/>
        </a:xfrm>
        <a:custGeom>
          <a:avLst/>
          <a:gdLst/>
          <a:ahLst/>
          <a:cxnLst/>
          <a:rect l="0" t="0" r="0" b="0"/>
          <a:pathLst>
            <a:path>
              <a:moveTo>
                <a:pt x="0" y="45720"/>
              </a:moveTo>
              <a:lnTo>
                <a:pt x="3988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a:p>
      </dsp:txBody>
      <dsp:txXfrm>
        <a:off x="3236714" y="830132"/>
        <a:ext cx="19944" cy="19944"/>
      </dsp:txXfrm>
    </dsp:sp>
    <dsp:sp modelId="{D637B44D-9EA9-4FBC-86CF-097CA57FE81C}">
      <dsp:nvSpPr>
        <dsp:cNvPr id="0" name=""/>
        <dsp:cNvSpPr/>
      </dsp:nvSpPr>
      <dsp:spPr>
        <a:xfrm>
          <a:off x="653850" y="840104"/>
          <a:ext cx="398897" cy="760095"/>
        </a:xfrm>
        <a:custGeom>
          <a:avLst/>
          <a:gdLst/>
          <a:ahLst/>
          <a:cxnLst/>
          <a:rect l="0" t="0" r="0" b="0"/>
          <a:pathLst>
            <a:path>
              <a:moveTo>
                <a:pt x="0" y="760095"/>
              </a:moveTo>
              <a:lnTo>
                <a:pt x="199448" y="760095"/>
              </a:lnTo>
              <a:lnTo>
                <a:pt x="199448" y="0"/>
              </a:lnTo>
              <a:lnTo>
                <a:pt x="39889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a:p>
      </dsp:txBody>
      <dsp:txXfrm>
        <a:off x="831839" y="1198692"/>
        <a:ext cx="42920" cy="42920"/>
      </dsp:txXfrm>
    </dsp:sp>
    <dsp:sp modelId="{E21D9DFC-D547-4E66-81FB-24F73314ACFF}">
      <dsp:nvSpPr>
        <dsp:cNvPr id="0" name=""/>
        <dsp:cNvSpPr/>
      </dsp:nvSpPr>
      <dsp:spPr>
        <a:xfrm rot="16200000">
          <a:off x="-1250387" y="1296162"/>
          <a:ext cx="3200400" cy="608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GB" sz="3700" kern="1200" noProof="0"/>
            <a:t>Data acquisition</a:t>
          </a:r>
        </a:p>
      </dsp:txBody>
      <dsp:txXfrm>
        <a:off x="-1250387" y="1296162"/>
        <a:ext cx="3200400" cy="608076"/>
      </dsp:txXfrm>
    </dsp:sp>
    <dsp:sp modelId="{666FA525-FBA9-47A9-B1F7-F50B66EF428D}">
      <dsp:nvSpPr>
        <dsp:cNvPr id="0" name=""/>
        <dsp:cNvSpPr/>
      </dsp:nvSpPr>
      <dsp:spPr>
        <a:xfrm>
          <a:off x="1052748" y="536066"/>
          <a:ext cx="1994489" cy="608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a:t>IEQ</a:t>
          </a:r>
        </a:p>
      </dsp:txBody>
      <dsp:txXfrm>
        <a:off x="1052748" y="536066"/>
        <a:ext cx="1994489" cy="608076"/>
      </dsp:txXfrm>
    </dsp:sp>
    <dsp:sp modelId="{2E8FEA10-9DC3-4630-AA3C-E589852A4E7D}">
      <dsp:nvSpPr>
        <dsp:cNvPr id="0" name=""/>
        <dsp:cNvSpPr/>
      </dsp:nvSpPr>
      <dsp:spPr>
        <a:xfrm>
          <a:off x="3446135" y="536066"/>
          <a:ext cx="1994489" cy="608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a:t>Dedicated monitoring system</a:t>
          </a:r>
        </a:p>
      </dsp:txBody>
      <dsp:txXfrm>
        <a:off x="3446135" y="536066"/>
        <a:ext cx="1994489" cy="608076"/>
      </dsp:txXfrm>
    </dsp:sp>
    <dsp:sp modelId="{3BC31226-EC39-4036-8F1A-EC6A87451EE0}">
      <dsp:nvSpPr>
        <dsp:cNvPr id="0" name=""/>
        <dsp:cNvSpPr/>
      </dsp:nvSpPr>
      <dsp:spPr>
        <a:xfrm>
          <a:off x="1052748" y="1296161"/>
          <a:ext cx="1994489" cy="608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a:t>Electricity consumption</a:t>
          </a:r>
        </a:p>
      </dsp:txBody>
      <dsp:txXfrm>
        <a:off x="1052748" y="1296161"/>
        <a:ext cx="1994489" cy="608076"/>
      </dsp:txXfrm>
    </dsp:sp>
    <dsp:sp modelId="{0A985756-5652-4D26-86A4-84EB20E7F2B8}">
      <dsp:nvSpPr>
        <dsp:cNvPr id="0" name=""/>
        <dsp:cNvSpPr/>
      </dsp:nvSpPr>
      <dsp:spPr>
        <a:xfrm>
          <a:off x="3446135" y="1296161"/>
          <a:ext cx="1994489" cy="608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err="1"/>
            <a:t>Datadis</a:t>
          </a:r>
          <a:r>
            <a:rPr lang="en-GB" sz="2000" kern="1200" noProof="0"/>
            <a:t> online platform</a:t>
          </a:r>
        </a:p>
      </dsp:txBody>
      <dsp:txXfrm>
        <a:off x="3446135" y="1296161"/>
        <a:ext cx="1994489" cy="608076"/>
      </dsp:txXfrm>
    </dsp:sp>
    <dsp:sp modelId="{D047FBF7-E1F7-4584-8929-637ACC1CDA03}">
      <dsp:nvSpPr>
        <dsp:cNvPr id="0" name=""/>
        <dsp:cNvSpPr/>
      </dsp:nvSpPr>
      <dsp:spPr>
        <a:xfrm>
          <a:off x="1052748" y="2056257"/>
          <a:ext cx="1994489" cy="608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a:t>Thermal energy consumption</a:t>
          </a:r>
        </a:p>
      </dsp:txBody>
      <dsp:txXfrm>
        <a:off x="1052748" y="2056257"/>
        <a:ext cx="1994489" cy="608076"/>
      </dsp:txXfrm>
    </dsp:sp>
    <dsp:sp modelId="{6835B2E3-98E3-40E4-92C0-2833FB0E41DA}">
      <dsp:nvSpPr>
        <dsp:cNvPr id="0" name=""/>
        <dsp:cNvSpPr/>
      </dsp:nvSpPr>
      <dsp:spPr>
        <a:xfrm>
          <a:off x="3446135" y="2056257"/>
          <a:ext cx="1994489" cy="608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a:t>gas utility bills</a:t>
          </a:r>
        </a:p>
      </dsp:txBody>
      <dsp:txXfrm>
        <a:off x="3446135" y="2056257"/>
        <a:ext cx="1994489" cy="608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90F3B-0C75-425F-9EEC-71127A3FFE30}">
      <dsp:nvSpPr>
        <dsp:cNvPr id="0" name=""/>
        <dsp:cNvSpPr/>
      </dsp:nvSpPr>
      <dsp:spPr>
        <a:xfrm>
          <a:off x="1951516" y="1002697"/>
          <a:ext cx="2324336" cy="23243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a:t>Analytics</a:t>
          </a:r>
        </a:p>
      </dsp:txBody>
      <dsp:txXfrm>
        <a:off x="2291907" y="1343088"/>
        <a:ext cx="1643554" cy="1643554"/>
      </dsp:txXfrm>
    </dsp:sp>
    <dsp:sp modelId="{FDF5D584-A052-4C5E-9896-DBD0A4571AE0}">
      <dsp:nvSpPr>
        <dsp:cNvPr id="0" name=""/>
        <dsp:cNvSpPr/>
      </dsp:nvSpPr>
      <dsp:spPr>
        <a:xfrm>
          <a:off x="2532600" y="71711"/>
          <a:ext cx="1162168" cy="11621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a:t>EPCs</a:t>
          </a:r>
        </a:p>
      </dsp:txBody>
      <dsp:txXfrm>
        <a:off x="2702796" y="241907"/>
        <a:ext cx="821776" cy="821776"/>
      </dsp:txXfrm>
    </dsp:sp>
    <dsp:sp modelId="{02C3E17C-9E56-4486-8C7A-ABB2749C2D10}">
      <dsp:nvSpPr>
        <dsp:cNvPr id="0" name=""/>
        <dsp:cNvSpPr/>
      </dsp:nvSpPr>
      <dsp:spPr>
        <a:xfrm>
          <a:off x="3970665" y="1116526"/>
          <a:ext cx="1162168" cy="11621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a:t>UNE</a:t>
          </a:r>
        </a:p>
      </dsp:txBody>
      <dsp:txXfrm>
        <a:off x="4140861" y="1286722"/>
        <a:ext cx="821776" cy="821776"/>
      </dsp:txXfrm>
    </dsp:sp>
    <dsp:sp modelId="{2B5EBBD2-1448-425E-8324-5D6C43598E4E}">
      <dsp:nvSpPr>
        <dsp:cNvPr id="0" name=""/>
        <dsp:cNvSpPr/>
      </dsp:nvSpPr>
      <dsp:spPr>
        <a:xfrm>
          <a:off x="3268385" y="2807072"/>
          <a:ext cx="1468144" cy="11621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a:t>Customized ranges</a:t>
          </a:r>
        </a:p>
      </dsp:txBody>
      <dsp:txXfrm>
        <a:off x="3483390" y="2977268"/>
        <a:ext cx="1038134" cy="821776"/>
      </dsp:txXfrm>
    </dsp:sp>
    <dsp:sp modelId="{C49703E0-4EF6-4400-9B21-F00BA37A66E0}">
      <dsp:nvSpPr>
        <dsp:cNvPr id="0" name=""/>
        <dsp:cNvSpPr/>
      </dsp:nvSpPr>
      <dsp:spPr>
        <a:xfrm>
          <a:off x="1643828" y="2807072"/>
          <a:ext cx="1162168" cy="11621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a:t>WELL</a:t>
          </a:r>
        </a:p>
      </dsp:txBody>
      <dsp:txXfrm>
        <a:off x="1814024" y="2977268"/>
        <a:ext cx="821776" cy="821776"/>
      </dsp:txXfrm>
    </dsp:sp>
    <dsp:sp modelId="{0F383E70-D301-4B27-B7CA-21F67C92038D}">
      <dsp:nvSpPr>
        <dsp:cNvPr id="0" name=""/>
        <dsp:cNvSpPr/>
      </dsp:nvSpPr>
      <dsp:spPr>
        <a:xfrm>
          <a:off x="1094536" y="1116526"/>
          <a:ext cx="1162168" cy="11621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a:t>Literature references </a:t>
          </a:r>
        </a:p>
      </dsp:txBody>
      <dsp:txXfrm>
        <a:off x="1264732" y="1286722"/>
        <a:ext cx="821776" cy="82177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9A2371C-0ABA-04A3-51FD-086071A9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3CC0DA57-4156-82A8-54EA-1DD7877CE7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6B79F4-0856-4C74-BCB6-31FEB4D544E4}" type="datetimeFigureOut">
              <a:rPr lang="es-ES" smtClean="0"/>
              <a:t>02/10/2025</a:t>
            </a:fld>
            <a:endParaRPr lang="es-ES"/>
          </a:p>
        </p:txBody>
      </p:sp>
      <p:sp>
        <p:nvSpPr>
          <p:cNvPr id="4" name="Marcador de pie de página 3">
            <a:extLst>
              <a:ext uri="{FF2B5EF4-FFF2-40B4-BE49-F238E27FC236}">
                <a16:creationId xmlns:a16="http://schemas.microsoft.com/office/drawing/2014/main" id="{3ADCA8C0-F5DA-3CC6-95E3-6CB18E2AC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BF7BC1F5-E3BE-FCF0-DC34-4C4A421579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8ACF9B-E3B4-470E-9742-8B2A321E8420}" type="slidenum">
              <a:rPr lang="es-ES" smtClean="0"/>
              <a:t>‹#›</a:t>
            </a:fld>
            <a:endParaRPr lang="es-ES"/>
          </a:p>
        </p:txBody>
      </p:sp>
    </p:spTree>
    <p:extLst>
      <p:ext uri="{BB962C8B-B14F-4D97-AF65-F5344CB8AC3E}">
        <p14:creationId xmlns:p14="http://schemas.microsoft.com/office/powerpoint/2010/main" val="218087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D22A9-C242-4E17-847D-7D131AA924EE}" type="datetimeFigureOut">
              <a:rPr lang="es-ES" smtClean="0"/>
              <a:t>02/10/2025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6F389-CD77-414A-83CC-DE6C89694BB0}" type="slidenum">
              <a:rPr lang="es-ES" smtClean="0"/>
              <a:t>‹#›</a:t>
            </a:fld>
            <a:endParaRPr lang="es-ES"/>
          </a:p>
        </p:txBody>
      </p:sp>
    </p:spTree>
    <p:extLst>
      <p:ext uri="{BB962C8B-B14F-4D97-AF65-F5344CB8AC3E}">
        <p14:creationId xmlns:p14="http://schemas.microsoft.com/office/powerpoint/2010/main" val="363224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B36F389-CD77-414A-83CC-DE6C89694BB0}" type="slidenum">
              <a:rPr lang="es-ES" smtClean="0"/>
              <a:t>1</a:t>
            </a:fld>
            <a:endParaRPr lang="es-ES"/>
          </a:p>
        </p:txBody>
      </p:sp>
    </p:spTree>
    <p:extLst>
      <p:ext uri="{BB962C8B-B14F-4D97-AF65-F5344CB8AC3E}">
        <p14:creationId xmlns:p14="http://schemas.microsoft.com/office/powerpoint/2010/main" val="104285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E675D74-ECC5-4795-B0D2-88FB16F7BF68}" type="slidenum">
              <a:rPr lang="en-GB" smtClean="0"/>
              <a:t>21</a:t>
            </a:fld>
            <a:endParaRPr lang="en-GB"/>
          </a:p>
        </p:txBody>
      </p:sp>
      <p:sp>
        <p:nvSpPr>
          <p:cNvPr id="5" name="Tijdelijke aanduiding voor datum 4">
            <a:extLst>
              <a:ext uri="{FF2B5EF4-FFF2-40B4-BE49-F238E27FC236}">
                <a16:creationId xmlns:a16="http://schemas.microsoft.com/office/drawing/2014/main" id="{68E984F5-1E79-5A40-8642-1D63673407D5}"/>
              </a:ext>
            </a:extLst>
          </p:cNvPr>
          <p:cNvSpPr>
            <a:spLocks noGrp="1"/>
          </p:cNvSpPr>
          <p:nvPr>
            <p:ph type="dt" idx="1"/>
          </p:nvPr>
        </p:nvSpPr>
        <p:spPr/>
        <p:txBody>
          <a:bodyPr/>
          <a:lstStyle/>
          <a:p>
            <a:fld id="{E62943C0-B5F8-C343-95AC-58BFDC286B7D}" type="datetime1">
              <a:rPr lang="nl-NL" smtClean="0"/>
              <a:t>2-10-2025</a:t>
            </a:fld>
            <a:endParaRPr lang="en-GB"/>
          </a:p>
        </p:txBody>
      </p:sp>
    </p:spTree>
    <p:extLst>
      <p:ext uri="{BB962C8B-B14F-4D97-AF65-F5344CB8AC3E}">
        <p14:creationId xmlns:p14="http://schemas.microsoft.com/office/powerpoint/2010/main" val="3968267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jpe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2" name="Imagen 1" descr="Imagen que contiene Gráfico&#10;&#10;Descripción generada automáticamente">
            <a:extLst>
              <a:ext uri="{FF2B5EF4-FFF2-40B4-BE49-F238E27FC236}">
                <a16:creationId xmlns:a16="http://schemas.microsoft.com/office/drawing/2014/main" id="{BB343297-5AD8-812E-D286-C0145DC0E1C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CuadroTexto 1">
            <a:extLst>
              <a:ext uri="{FF2B5EF4-FFF2-40B4-BE49-F238E27FC236}">
                <a16:creationId xmlns:a16="http://schemas.microsoft.com/office/drawing/2014/main" id="{842AD9D2-0D55-7D01-E782-CFD15031B0AE}"/>
              </a:ext>
            </a:extLst>
          </p:cNvPr>
          <p:cNvSpPr txBox="1"/>
          <p:nvPr userDrawn="1"/>
        </p:nvSpPr>
        <p:spPr>
          <a:xfrm>
            <a:off x="6490252" y="6431809"/>
            <a:ext cx="5519027"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00" b="0" i="0">
                <a:solidFill>
                  <a:srgbClr val="9AA5C0"/>
                </a:solidFill>
                <a:latin typeface="Satoshi" pitchFamily="2" charset="77"/>
                <a:cs typeface="Arial" panose="020B0604020202020204" pitchFamily="34" charset="0"/>
              </a:rPr>
              <a:t>Este documento y documentos anexos son confidenciales y dirigidos exclusivamente a los destinatarios de los mismos. Si por error ha accedido a este documento y no es el destinatario, por favor, notifíqueselo al remitente y no use, informe, distribuya, imprima, copie o difunda este documento por ningún medio. Su uso no autorizado está sujeto a responsabilidades legales.</a:t>
            </a:r>
          </a:p>
        </p:txBody>
      </p:sp>
      <p:pic>
        <p:nvPicPr>
          <p:cNvPr id="3" name="Imagen 2" descr="Logotipo, nombre de la empresa&#10;&#10;Descripción generada automáticamente">
            <a:extLst>
              <a:ext uri="{FF2B5EF4-FFF2-40B4-BE49-F238E27FC236}">
                <a16:creationId xmlns:a16="http://schemas.microsoft.com/office/drawing/2014/main" id="{60CA4AC5-1140-80EC-7118-1A1C45B82080}"/>
              </a:ext>
            </a:extLst>
          </p:cNvPr>
          <p:cNvPicPr/>
          <p:nvPr userDrawn="1"/>
        </p:nvPicPr>
        <p:blipFill rotWithShape="1">
          <a:blip r:embed="rId3" cstate="print">
            <a:extLst>
              <a:ext uri="{28A0092B-C50C-407E-A947-70E740481C1C}">
                <a14:useLocalDpi xmlns:a14="http://schemas.microsoft.com/office/drawing/2010/main" val="0"/>
              </a:ext>
            </a:extLst>
          </a:blip>
          <a:srcRect/>
          <a:stretch/>
        </p:blipFill>
        <p:spPr>
          <a:xfrm>
            <a:off x="617791" y="446810"/>
            <a:ext cx="1977613" cy="923882"/>
          </a:xfrm>
          <a:prstGeom prst="rect">
            <a:avLst/>
          </a:prstGeom>
        </p:spPr>
      </p:pic>
    </p:spTree>
    <p:extLst>
      <p:ext uri="{BB962C8B-B14F-4D97-AF65-F5344CB8AC3E}">
        <p14:creationId xmlns:p14="http://schemas.microsoft.com/office/powerpoint/2010/main" val="235074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diciones sanitarias excepcionales">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E1BE7F2-E047-738D-B040-452DCEEF3D3A}"/>
              </a:ext>
            </a:extLst>
          </p:cNvPr>
          <p:cNvSpPr txBox="1"/>
          <p:nvPr userDrawn="1"/>
        </p:nvSpPr>
        <p:spPr>
          <a:xfrm rot="20230012">
            <a:off x="619200" y="2602297"/>
            <a:ext cx="10758133" cy="1862048"/>
          </a:xfrm>
          <a:prstGeom prst="rect">
            <a:avLst/>
          </a:prstGeom>
          <a:noFill/>
        </p:spPr>
        <p:txBody>
          <a:bodyPr wrap="square" rtlCol="0">
            <a:spAutoFit/>
          </a:bodyPr>
          <a:lstStyle/>
          <a:p>
            <a:pPr algn="ctr"/>
            <a:r>
              <a:rPr lang="es-ES" sz="11500" b="1" spc="600">
                <a:solidFill>
                  <a:schemeClr val="tx1">
                    <a:lumMod val="50000"/>
                    <a:lumOff val="50000"/>
                    <a:alpha val="16000"/>
                  </a:schemeClr>
                </a:solidFill>
                <a:latin typeface="Arial" panose="020B0604020202020204" pitchFamily="34" charset="0"/>
                <a:cs typeface="Arial" panose="020B0604020202020204" pitchFamily="34" charset="0"/>
              </a:rPr>
              <a:t>Confidencial</a:t>
            </a:r>
          </a:p>
        </p:txBody>
      </p:sp>
      <p:sp>
        <p:nvSpPr>
          <p:cNvPr id="57" name="CuadroTexto 56">
            <a:extLst>
              <a:ext uri="{FF2B5EF4-FFF2-40B4-BE49-F238E27FC236}">
                <a16:creationId xmlns:a16="http://schemas.microsoft.com/office/drawing/2014/main" id="{8764286D-CDE6-8D52-4FBF-58E040DB81CF}"/>
              </a:ext>
            </a:extLst>
          </p:cNvPr>
          <p:cNvSpPr txBox="1"/>
          <p:nvPr userDrawn="1"/>
        </p:nvSpPr>
        <p:spPr>
          <a:xfrm>
            <a:off x="1348966" y="769018"/>
            <a:ext cx="8854289" cy="535531"/>
          </a:xfrm>
          <a:prstGeom prst="rect">
            <a:avLst/>
          </a:prstGeom>
          <a:noFill/>
        </p:spPr>
        <p:txBody>
          <a:bodyPr wrap="square"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es-ES" sz="3200" b="1" i="0" kern="1200">
                <a:solidFill>
                  <a:srgbClr val="9AA5C0"/>
                </a:solidFill>
                <a:latin typeface="Satoshi" pitchFamily="2" charset="77"/>
                <a:ea typeface="+mn-ea"/>
                <a:cs typeface="Arial" panose="020B0604020202020204" pitchFamily="34" charset="0"/>
              </a:rPr>
              <a:t>DATOS DE LA PROPUESTA</a:t>
            </a:r>
          </a:p>
        </p:txBody>
      </p:sp>
      <p:sp>
        <p:nvSpPr>
          <p:cNvPr id="58" name="CuadroTexto 57">
            <a:extLst>
              <a:ext uri="{FF2B5EF4-FFF2-40B4-BE49-F238E27FC236}">
                <a16:creationId xmlns:a16="http://schemas.microsoft.com/office/drawing/2014/main" id="{610A6372-B3A9-202E-F32B-BF4A8BC6187C}"/>
              </a:ext>
            </a:extLst>
          </p:cNvPr>
          <p:cNvSpPr txBox="1"/>
          <p:nvPr userDrawn="1"/>
        </p:nvSpPr>
        <p:spPr>
          <a:xfrm>
            <a:off x="1348966" y="1194802"/>
            <a:ext cx="6690511" cy="341632"/>
          </a:xfrm>
          <a:prstGeom prst="rect">
            <a:avLst/>
          </a:prstGeom>
          <a:noFill/>
        </p:spPr>
        <p:txBody>
          <a:bodyPr wrap="square"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es-ES" sz="1800" b="0" i="0" kern="1200">
                <a:solidFill>
                  <a:schemeClr val="tx1">
                    <a:lumMod val="50000"/>
                    <a:lumOff val="50000"/>
                  </a:schemeClr>
                </a:solidFill>
                <a:latin typeface="Satoshi" pitchFamily="2" charset="77"/>
                <a:ea typeface="+mn-ea"/>
                <a:cs typeface="Arial" panose="020B0604020202020204" pitchFamily="34" charset="0"/>
              </a:rPr>
              <a:t>CONDICIONES SANITARIAS EXCEPCIONALES</a:t>
            </a:r>
          </a:p>
        </p:txBody>
      </p:sp>
      <p:sp>
        <p:nvSpPr>
          <p:cNvPr id="59" name="CuadroTexto 58">
            <a:extLst>
              <a:ext uri="{FF2B5EF4-FFF2-40B4-BE49-F238E27FC236}">
                <a16:creationId xmlns:a16="http://schemas.microsoft.com/office/drawing/2014/main" id="{8E50642F-A413-9CED-73B7-2DFC585CC795}"/>
              </a:ext>
            </a:extLst>
          </p:cNvPr>
          <p:cNvSpPr txBox="1">
            <a:spLocks/>
          </p:cNvSpPr>
          <p:nvPr userDrawn="1"/>
        </p:nvSpPr>
        <p:spPr>
          <a:xfrm>
            <a:off x="1348966" y="1564134"/>
            <a:ext cx="9376184" cy="1365054"/>
          </a:xfrm>
          <a:prstGeom prst="rect">
            <a:avLst/>
          </a:prstGeom>
          <a:noFill/>
        </p:spPr>
        <p:txBody>
          <a:bodyPr wrap="square" rtlCol="0">
            <a:spAutoFit/>
          </a:bodyPr>
          <a:lstStyle/>
          <a:p>
            <a:pPr algn="just">
              <a:lnSpc>
                <a:spcPct val="150000"/>
              </a:lnSpc>
            </a:pPr>
            <a:r>
              <a:rPr lang="es-ES" sz="700" b="0" i="0">
                <a:solidFill>
                  <a:schemeClr val="bg2">
                    <a:lumMod val="25000"/>
                  </a:schemeClr>
                </a:solidFill>
                <a:latin typeface="Satoshi" pitchFamily="2" charset="77"/>
                <a:cs typeface="Arial" panose="020B0604020202020204" pitchFamily="34" charset="0"/>
              </a:rPr>
              <a:t>Las Partes acuerdan que, siendo conocedoras de la actual crisis sanitaria y de su excepcionalidad, en el caso de que el personal de CIRCE asignado a los servicios objetos del presente contrato se viera afectado, directa o indirectamente, por contingencias derivadas de dicha crisis sanitaria (i.e. positivo en Covid-19, situación de cuarentena obligatoria, </a:t>
            </a:r>
            <a:r>
              <a:rPr lang="es-ES" sz="700" b="0" i="0" err="1">
                <a:solidFill>
                  <a:schemeClr val="bg2">
                    <a:lumMod val="25000"/>
                  </a:schemeClr>
                </a:solidFill>
                <a:latin typeface="Satoshi" pitchFamily="2" charset="77"/>
                <a:cs typeface="Arial" panose="020B0604020202020204" pitchFamily="34" charset="0"/>
              </a:rPr>
              <a:t>etc</a:t>
            </a:r>
            <a:r>
              <a:rPr lang="es-ES" sz="700" b="0" i="0">
                <a:solidFill>
                  <a:schemeClr val="bg2">
                    <a:lumMod val="25000"/>
                  </a:schemeClr>
                </a:solidFill>
                <a:latin typeface="Satoshi" pitchFamily="2" charset="77"/>
                <a:cs typeface="Arial" panose="020B0604020202020204" pitchFamily="34" charset="0"/>
              </a:rPr>
              <a:t>); CIRCE se compromete a realizar sus mejores esfuerzos para prestar los servicios conforme a las condiciones pactadas.</a:t>
            </a:r>
          </a:p>
          <a:p>
            <a:pPr algn="just">
              <a:lnSpc>
                <a:spcPct val="150000"/>
              </a:lnSpc>
            </a:pPr>
            <a:endParaRPr lang="es-ES" sz="700" b="0" i="0">
              <a:solidFill>
                <a:schemeClr val="bg2">
                  <a:lumMod val="25000"/>
                </a:schemeClr>
              </a:solidFill>
              <a:latin typeface="Satoshi" pitchFamily="2" charset="77"/>
              <a:cs typeface="Arial" panose="020B0604020202020204" pitchFamily="34" charset="0"/>
            </a:endParaRPr>
          </a:p>
          <a:p>
            <a:pPr algn="just">
              <a:lnSpc>
                <a:spcPct val="150000"/>
              </a:lnSpc>
            </a:pPr>
            <a:r>
              <a:rPr lang="es-ES" sz="700" b="0" i="0">
                <a:solidFill>
                  <a:schemeClr val="bg2">
                    <a:lumMod val="25000"/>
                  </a:schemeClr>
                </a:solidFill>
                <a:latin typeface="Satoshi" pitchFamily="2" charset="77"/>
                <a:cs typeface="Arial" panose="020B0604020202020204" pitchFamily="34" charset="0"/>
              </a:rPr>
              <a:t>Sin perjuicio de todo lo anterior, las Partes se comprometen a que, si como consecuencia de las circunstancias indicadas anteriormente, CIRCE no pudiera subsanar dichas contingencias, acordarán de buena fe una ampliación de los plazos de ejecución de los servicios a prestar por CIRCE en función de las circunstancias acaecidas, sin que ninguna penalización, indemnización o causa de resolución contractual pueda resultar de aplicación por las referidas causas.</a:t>
            </a:r>
          </a:p>
          <a:p>
            <a:pPr algn="just">
              <a:lnSpc>
                <a:spcPct val="150000"/>
              </a:lnSpc>
            </a:pPr>
            <a:endParaRPr lang="es-ES" sz="700" b="0" i="0">
              <a:solidFill>
                <a:schemeClr val="bg2">
                  <a:lumMod val="25000"/>
                </a:schemeClr>
              </a:solidFill>
              <a:latin typeface="Satoshi" pitchFamily="2" charset="77"/>
              <a:cs typeface="Arial" panose="020B0604020202020204" pitchFamily="34" charset="0"/>
            </a:endParaRPr>
          </a:p>
          <a:p>
            <a:pPr algn="just">
              <a:lnSpc>
                <a:spcPct val="150000"/>
              </a:lnSpc>
            </a:pPr>
            <a:endParaRPr lang="es-ES" sz="700">
              <a:solidFill>
                <a:schemeClr val="bg2">
                  <a:lumMod val="25000"/>
                </a:schemeClr>
              </a:solidFill>
              <a:latin typeface="Arial" panose="020B0604020202020204" pitchFamily="34" charset="0"/>
              <a:cs typeface="Arial" panose="020B0604020202020204" pitchFamily="34" charset="0"/>
            </a:endParaRPr>
          </a:p>
        </p:txBody>
      </p:sp>
      <p:pic>
        <p:nvPicPr>
          <p:cNvPr id="60" name="Imagen 59" descr="Logotipo, nombre de la empresa&#10;&#10;Descripción generada automáticamente">
            <a:extLst>
              <a:ext uri="{FF2B5EF4-FFF2-40B4-BE49-F238E27FC236}">
                <a16:creationId xmlns:a16="http://schemas.microsoft.com/office/drawing/2014/main" id="{C7E20174-5FA3-A453-17FF-30A89A372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8246" y="120940"/>
            <a:ext cx="1873065" cy="1024318"/>
          </a:xfrm>
          <a:prstGeom prst="rect">
            <a:avLst/>
          </a:prstGeom>
        </p:spPr>
      </p:pic>
    </p:spTree>
    <p:extLst>
      <p:ext uri="{BB962C8B-B14F-4D97-AF65-F5344CB8AC3E}">
        <p14:creationId xmlns:p14="http://schemas.microsoft.com/office/powerpoint/2010/main" val="245315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eptación de la propuesta">
    <p:spTree>
      <p:nvGrpSpPr>
        <p:cNvPr id="1" name=""/>
        <p:cNvGrpSpPr/>
        <p:nvPr/>
      </p:nvGrpSpPr>
      <p:grpSpPr>
        <a:xfrm>
          <a:off x="0" y="0"/>
          <a:ext cx="0" cy="0"/>
          <a:chOff x="0" y="0"/>
          <a:chExt cx="0" cy="0"/>
        </a:xfrm>
      </p:grpSpPr>
      <p:pic>
        <p:nvPicPr>
          <p:cNvPr id="57" name="Imagen 56" descr="Logotipo, nombre de la empresa&#10;&#10;Descripción generada automáticamente">
            <a:extLst>
              <a:ext uri="{FF2B5EF4-FFF2-40B4-BE49-F238E27FC236}">
                <a16:creationId xmlns:a16="http://schemas.microsoft.com/office/drawing/2014/main" id="{EF4E11DD-02FE-7B71-2149-ED9BF6004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8246" y="120940"/>
            <a:ext cx="1873065" cy="1024318"/>
          </a:xfrm>
          <a:prstGeom prst="rect">
            <a:avLst/>
          </a:prstGeom>
        </p:spPr>
      </p:pic>
      <p:sp>
        <p:nvSpPr>
          <p:cNvPr id="58" name="Marcador de texto 6">
            <a:extLst>
              <a:ext uri="{FF2B5EF4-FFF2-40B4-BE49-F238E27FC236}">
                <a16:creationId xmlns:a16="http://schemas.microsoft.com/office/drawing/2014/main" id="{054A368A-C2DE-B1E5-0828-D720E4BAF26F}"/>
              </a:ext>
            </a:extLst>
          </p:cNvPr>
          <p:cNvSpPr>
            <a:spLocks noGrp="1"/>
          </p:cNvSpPr>
          <p:nvPr>
            <p:ph type="body" sz="quarter" idx="12" hasCustomPrompt="1"/>
          </p:nvPr>
        </p:nvSpPr>
        <p:spPr>
          <a:xfrm>
            <a:off x="1366838" y="2369169"/>
            <a:ext cx="9496425" cy="1849437"/>
          </a:xfrm>
          <a:prstGeom prst="rect">
            <a:avLst/>
          </a:prstGeom>
        </p:spPr>
        <p:txBody>
          <a:bodyPr/>
          <a:lstStyle>
            <a:lvl1pPr marL="0" indent="0" algn="just">
              <a:lnSpc>
                <a:spcPct val="150000"/>
              </a:lnSpc>
              <a:buNone/>
              <a:defRPr sz="1200" b="0" i="0">
                <a:solidFill>
                  <a:schemeClr val="tx1">
                    <a:lumMod val="75000"/>
                    <a:lumOff val="25000"/>
                  </a:schemeClr>
                </a:solidFill>
                <a:latin typeface="Satoshi" pitchFamily="2" charset="77"/>
                <a:cs typeface="Arial" panose="020B0604020202020204" pitchFamily="34" charset="0"/>
              </a:defRPr>
            </a:lvl1pPr>
          </a:lstStyle>
          <a:p>
            <a:pPr lvl="0"/>
            <a:r>
              <a:rPr lang="es-ES" b="0" i="0">
                <a:solidFill>
                  <a:srgbClr val="000000"/>
                </a:solidFill>
                <a:effectLst/>
                <a:latin typeface="Open Sans" panose="020B0606030504020204" pitchFamily="34" charset="0"/>
              </a:rPr>
              <a:t>[NOMBRE DEL FIRMANTE] de [Nombre de la empresa] acepta la propuesta número [Número de oferta] en los términos que ha sido presentada. </a:t>
            </a:r>
          </a:p>
          <a:p>
            <a:pPr lvl="0"/>
            <a:endParaRPr lang="es-ES" b="0" i="0">
              <a:solidFill>
                <a:srgbClr val="000000"/>
              </a:solidFill>
              <a:effectLst/>
              <a:latin typeface="Open Sans" panose="020B0606030504020204" pitchFamily="34" charset="0"/>
            </a:endParaRPr>
          </a:p>
          <a:p>
            <a:pPr lvl="0"/>
            <a:r>
              <a:rPr lang="es-ES" b="0" i="0">
                <a:solidFill>
                  <a:srgbClr val="000000"/>
                </a:solidFill>
                <a:effectLst/>
                <a:latin typeface="Open Sans" panose="020B0606030504020204" pitchFamily="34" charset="0"/>
              </a:rPr>
              <a:t>En ……………………………………., a ………. de …………………………….. de 20XX</a:t>
            </a:r>
            <a:endParaRPr lang="es-ES"/>
          </a:p>
          <a:p>
            <a:pPr lvl="0"/>
            <a:endParaRPr lang="es-ES"/>
          </a:p>
        </p:txBody>
      </p:sp>
      <p:sp>
        <p:nvSpPr>
          <p:cNvPr id="59" name="CuadroTexto 58">
            <a:extLst>
              <a:ext uri="{FF2B5EF4-FFF2-40B4-BE49-F238E27FC236}">
                <a16:creationId xmlns:a16="http://schemas.microsoft.com/office/drawing/2014/main" id="{4925AB04-9931-74B3-DB13-0E80FED4D182}"/>
              </a:ext>
            </a:extLst>
          </p:cNvPr>
          <p:cNvSpPr txBox="1"/>
          <p:nvPr userDrawn="1"/>
        </p:nvSpPr>
        <p:spPr>
          <a:xfrm>
            <a:off x="1348966" y="769018"/>
            <a:ext cx="8854289" cy="535531"/>
          </a:xfrm>
          <a:prstGeom prst="rect">
            <a:avLst/>
          </a:prstGeom>
          <a:noFill/>
        </p:spPr>
        <p:txBody>
          <a:bodyPr wrap="square"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es-ES" sz="3200" b="1" i="0" kern="1200">
                <a:solidFill>
                  <a:srgbClr val="9AA5C0"/>
                </a:solidFill>
                <a:latin typeface="Satoshi" pitchFamily="2" charset="77"/>
                <a:ea typeface="+mn-ea"/>
                <a:cs typeface="Arial" panose="020B0604020202020204" pitchFamily="34" charset="0"/>
              </a:rPr>
              <a:t>ACEPTACIÓN DE LA PROPUESTA</a:t>
            </a:r>
          </a:p>
        </p:txBody>
      </p:sp>
      <p:sp>
        <p:nvSpPr>
          <p:cNvPr id="60" name="Marcador de texto 6">
            <a:extLst>
              <a:ext uri="{FF2B5EF4-FFF2-40B4-BE49-F238E27FC236}">
                <a16:creationId xmlns:a16="http://schemas.microsoft.com/office/drawing/2014/main" id="{B87D2DBC-BD35-E9BD-8607-EF0BE84341CE}"/>
              </a:ext>
            </a:extLst>
          </p:cNvPr>
          <p:cNvSpPr>
            <a:spLocks noGrp="1"/>
          </p:cNvSpPr>
          <p:nvPr>
            <p:ph type="body" sz="quarter" idx="13" hasCustomPrompt="1"/>
          </p:nvPr>
        </p:nvSpPr>
        <p:spPr>
          <a:xfrm>
            <a:off x="1366838" y="4672484"/>
            <a:ext cx="9496425" cy="1006509"/>
          </a:xfrm>
          <a:prstGeom prst="rect">
            <a:avLst/>
          </a:prstGeom>
        </p:spPr>
        <p:txBody>
          <a:bodyPr/>
          <a:lstStyle>
            <a:lvl1pPr marL="0" indent="0" algn="r">
              <a:lnSpc>
                <a:spcPct val="150000"/>
              </a:lnSpc>
              <a:buNone/>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r>
              <a:rPr lang="es-ES" b="0" i="0" err="1">
                <a:solidFill>
                  <a:srgbClr val="000000"/>
                </a:solidFill>
                <a:effectLst/>
                <a:latin typeface="Open Sans" panose="020B0606030504020204" pitchFamily="34" charset="0"/>
              </a:rPr>
              <a:t>Fdo</a:t>
            </a:r>
            <a:r>
              <a:rPr lang="es-ES" b="0" i="0">
                <a:solidFill>
                  <a:srgbClr val="000000"/>
                </a:solidFill>
                <a:effectLst/>
                <a:latin typeface="Open Sans" panose="020B0606030504020204" pitchFamily="34" charset="0"/>
              </a:rPr>
              <a:t>: ………………………………………………….</a:t>
            </a:r>
          </a:p>
          <a:p>
            <a:pPr lvl="0"/>
            <a:r>
              <a:rPr lang="es-ES" b="0" i="0">
                <a:solidFill>
                  <a:srgbClr val="000000"/>
                </a:solidFill>
                <a:effectLst/>
                <a:latin typeface="Open Sans" panose="020B0606030504020204" pitchFamily="34" charset="0"/>
              </a:rPr>
              <a:t>Cargo: ………………………………………………….</a:t>
            </a:r>
            <a:endParaRPr lang="es-ES"/>
          </a:p>
          <a:p>
            <a:pPr lvl="0"/>
            <a:endParaRPr lang="es-ES"/>
          </a:p>
        </p:txBody>
      </p:sp>
    </p:spTree>
    <p:extLst>
      <p:ext uri="{BB962C8B-B14F-4D97-AF65-F5344CB8AC3E}">
        <p14:creationId xmlns:p14="http://schemas.microsoft.com/office/powerpoint/2010/main" val="118646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raportada">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0529F8E-BE82-EF18-2A28-B8FB8CD0471A}"/>
              </a:ext>
            </a:extLst>
          </p:cNvPr>
          <p:cNvSpPr/>
          <p:nvPr userDrawn="1"/>
        </p:nvSpPr>
        <p:spPr>
          <a:xfrm>
            <a:off x="0" y="0"/>
            <a:ext cx="12232687" cy="6858000"/>
          </a:xfrm>
          <a:prstGeom prst="rect">
            <a:avLst/>
          </a:prstGeom>
          <a:solidFill>
            <a:srgbClr val="BF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0" name="Grupo 149">
            <a:extLst>
              <a:ext uri="{FF2B5EF4-FFF2-40B4-BE49-F238E27FC236}">
                <a16:creationId xmlns:a16="http://schemas.microsoft.com/office/drawing/2014/main" id="{4200E847-BCC6-85E8-2E1A-B7D2573BA718}"/>
              </a:ext>
            </a:extLst>
          </p:cNvPr>
          <p:cNvGrpSpPr/>
          <p:nvPr userDrawn="1"/>
        </p:nvGrpSpPr>
        <p:grpSpPr>
          <a:xfrm>
            <a:off x="10760279" y="578981"/>
            <a:ext cx="709645" cy="2155921"/>
            <a:chOff x="11220790" y="1381678"/>
            <a:chExt cx="431802" cy="1311826"/>
          </a:xfrm>
        </p:grpSpPr>
        <p:sp>
          <p:nvSpPr>
            <p:cNvPr id="151" name="Flecha: cheurón 150">
              <a:extLst>
                <a:ext uri="{FF2B5EF4-FFF2-40B4-BE49-F238E27FC236}">
                  <a16:creationId xmlns:a16="http://schemas.microsoft.com/office/drawing/2014/main" id="{73686F50-F7BD-69F6-5084-F1F60CA19A2E}"/>
                </a:ext>
              </a:extLst>
            </p:cNvPr>
            <p:cNvSpPr/>
            <p:nvPr/>
          </p:nvSpPr>
          <p:spPr>
            <a:xfrm rot="16200000">
              <a:off x="11273747" y="1328721"/>
              <a:ext cx="325888" cy="431801"/>
            </a:xfrm>
            <a:prstGeom prst="chevron">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2" name="Flecha: cheurón 151">
              <a:extLst>
                <a:ext uri="{FF2B5EF4-FFF2-40B4-BE49-F238E27FC236}">
                  <a16:creationId xmlns:a16="http://schemas.microsoft.com/office/drawing/2014/main" id="{B928E6B6-8BE1-DB23-B8DB-14A895DD4E1B}"/>
                </a:ext>
              </a:extLst>
            </p:cNvPr>
            <p:cNvSpPr/>
            <p:nvPr/>
          </p:nvSpPr>
          <p:spPr>
            <a:xfrm rot="16200000">
              <a:off x="11273748" y="1656381"/>
              <a:ext cx="325888" cy="431801"/>
            </a:xfrm>
            <a:prstGeom prst="chevron">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3" name="Flecha: cheurón 152">
              <a:extLst>
                <a:ext uri="{FF2B5EF4-FFF2-40B4-BE49-F238E27FC236}">
                  <a16:creationId xmlns:a16="http://schemas.microsoft.com/office/drawing/2014/main" id="{E8ABFEDD-75A0-528E-D755-3614C1827E7F}"/>
                </a:ext>
              </a:extLst>
            </p:cNvPr>
            <p:cNvSpPr/>
            <p:nvPr/>
          </p:nvSpPr>
          <p:spPr>
            <a:xfrm rot="16200000">
              <a:off x="11273747" y="1987536"/>
              <a:ext cx="325888" cy="431801"/>
            </a:xfrm>
            <a:prstGeom prst="chevron">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4" name="Flecha: cheurón 153">
              <a:extLst>
                <a:ext uri="{FF2B5EF4-FFF2-40B4-BE49-F238E27FC236}">
                  <a16:creationId xmlns:a16="http://schemas.microsoft.com/office/drawing/2014/main" id="{E3362F8A-5A89-FD72-A641-A58B7E63AD99}"/>
                </a:ext>
              </a:extLst>
            </p:cNvPr>
            <p:cNvSpPr/>
            <p:nvPr/>
          </p:nvSpPr>
          <p:spPr>
            <a:xfrm rot="16200000">
              <a:off x="11273747" y="2314659"/>
              <a:ext cx="325888" cy="431801"/>
            </a:xfrm>
            <a:prstGeom prst="chevron">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155" name="CuadroTexto 154">
            <a:extLst>
              <a:ext uri="{FF2B5EF4-FFF2-40B4-BE49-F238E27FC236}">
                <a16:creationId xmlns:a16="http://schemas.microsoft.com/office/drawing/2014/main" id="{5DF48078-022F-3574-A854-07FE178906D0}"/>
              </a:ext>
            </a:extLst>
          </p:cNvPr>
          <p:cNvSpPr txBox="1"/>
          <p:nvPr userDrawn="1"/>
        </p:nvSpPr>
        <p:spPr>
          <a:xfrm>
            <a:off x="6179899" y="5770070"/>
            <a:ext cx="2225647" cy="747064"/>
          </a:xfrm>
          <a:prstGeom prst="rect">
            <a:avLst/>
          </a:prstGeom>
          <a:noFill/>
        </p:spPr>
        <p:txBody>
          <a:bodyPr wrap="square" rtlCol="0">
            <a:spAutoFit/>
          </a:bodyPr>
          <a:lstStyle/>
          <a:p>
            <a:pPr algn="r">
              <a:lnSpc>
                <a:spcPts val="6200"/>
              </a:lnSpc>
            </a:pPr>
            <a:r>
              <a:rPr lang="es-ES" sz="2000" b="0" i="0">
                <a:solidFill>
                  <a:schemeClr val="bg1"/>
                </a:solidFill>
                <a:latin typeface="Satoshi" pitchFamily="2" charset="77"/>
                <a:cs typeface="Arial" panose="020B0604020202020204" pitchFamily="34" charset="0"/>
              </a:rPr>
              <a:t>www.fcirce.es</a:t>
            </a:r>
          </a:p>
        </p:txBody>
      </p:sp>
      <p:grpSp>
        <p:nvGrpSpPr>
          <p:cNvPr id="156" name="Grupo 155">
            <a:extLst>
              <a:ext uri="{FF2B5EF4-FFF2-40B4-BE49-F238E27FC236}">
                <a16:creationId xmlns:a16="http://schemas.microsoft.com/office/drawing/2014/main" id="{1307FD09-8CC1-F6E8-1F0C-106F3A55240C}"/>
              </a:ext>
            </a:extLst>
          </p:cNvPr>
          <p:cNvGrpSpPr/>
          <p:nvPr userDrawn="1"/>
        </p:nvGrpSpPr>
        <p:grpSpPr>
          <a:xfrm>
            <a:off x="8534875" y="6103161"/>
            <a:ext cx="1821366" cy="369255"/>
            <a:chOff x="5732137" y="5354761"/>
            <a:chExt cx="1821366" cy="369255"/>
          </a:xfrm>
        </p:grpSpPr>
        <p:sp>
          <p:nvSpPr>
            <p:cNvPr id="157" name="Elipse 156">
              <a:extLst>
                <a:ext uri="{FF2B5EF4-FFF2-40B4-BE49-F238E27FC236}">
                  <a16:creationId xmlns:a16="http://schemas.microsoft.com/office/drawing/2014/main" id="{8008E6E8-1872-B38F-0ECB-8E372ECDCE8F}"/>
                </a:ext>
              </a:extLst>
            </p:cNvPr>
            <p:cNvSpPr/>
            <p:nvPr/>
          </p:nvSpPr>
          <p:spPr>
            <a:xfrm>
              <a:off x="5732137" y="5365579"/>
              <a:ext cx="370810" cy="358437"/>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8" name="Elipse 157">
              <a:extLst>
                <a:ext uri="{FF2B5EF4-FFF2-40B4-BE49-F238E27FC236}">
                  <a16:creationId xmlns:a16="http://schemas.microsoft.com/office/drawing/2014/main" id="{5135ED6E-0504-84A4-37EC-83666D86171B}"/>
                </a:ext>
              </a:extLst>
            </p:cNvPr>
            <p:cNvSpPr/>
            <p:nvPr/>
          </p:nvSpPr>
          <p:spPr>
            <a:xfrm>
              <a:off x="6220157" y="5369796"/>
              <a:ext cx="363863" cy="351722"/>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9" name="Elipse 158">
              <a:extLst>
                <a:ext uri="{FF2B5EF4-FFF2-40B4-BE49-F238E27FC236}">
                  <a16:creationId xmlns:a16="http://schemas.microsoft.com/office/drawing/2014/main" id="{6E60729F-EFDA-EA41-118A-7720D8DC3F03}"/>
                </a:ext>
              </a:extLst>
            </p:cNvPr>
            <p:cNvSpPr/>
            <p:nvPr/>
          </p:nvSpPr>
          <p:spPr>
            <a:xfrm>
              <a:off x="6710874" y="5354761"/>
              <a:ext cx="363863" cy="351722"/>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0" name="Elipse 159">
              <a:extLst>
                <a:ext uri="{FF2B5EF4-FFF2-40B4-BE49-F238E27FC236}">
                  <a16:creationId xmlns:a16="http://schemas.microsoft.com/office/drawing/2014/main" id="{26916DF3-A44E-5AD2-01E4-8382D6AF6BE6}"/>
                </a:ext>
              </a:extLst>
            </p:cNvPr>
            <p:cNvSpPr/>
            <p:nvPr/>
          </p:nvSpPr>
          <p:spPr>
            <a:xfrm>
              <a:off x="7189640" y="5362629"/>
              <a:ext cx="363863" cy="351722"/>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2" name="Elipse 161">
            <a:extLst>
              <a:ext uri="{FF2B5EF4-FFF2-40B4-BE49-F238E27FC236}">
                <a16:creationId xmlns:a16="http://schemas.microsoft.com/office/drawing/2014/main" id="{CE2399E0-E952-48A5-7667-45FB08186A41}"/>
              </a:ext>
            </a:extLst>
          </p:cNvPr>
          <p:cNvSpPr/>
          <p:nvPr/>
        </p:nvSpPr>
        <p:spPr>
          <a:xfrm>
            <a:off x="4471419" y="4013910"/>
            <a:ext cx="370810" cy="358437"/>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5" name="Elipse 164">
            <a:extLst>
              <a:ext uri="{FF2B5EF4-FFF2-40B4-BE49-F238E27FC236}">
                <a16:creationId xmlns:a16="http://schemas.microsoft.com/office/drawing/2014/main" id="{395045F7-07E1-02F6-AA79-3FA90E347A0A}"/>
              </a:ext>
            </a:extLst>
          </p:cNvPr>
          <p:cNvSpPr/>
          <p:nvPr/>
        </p:nvSpPr>
        <p:spPr>
          <a:xfrm>
            <a:off x="6433552" y="4013910"/>
            <a:ext cx="363863" cy="351722"/>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4" name="Marcador de texto 173">
            <a:extLst>
              <a:ext uri="{FF2B5EF4-FFF2-40B4-BE49-F238E27FC236}">
                <a16:creationId xmlns:a16="http://schemas.microsoft.com/office/drawing/2014/main" id="{6EFA68FC-918B-D408-48AD-EDAB9A599250}"/>
              </a:ext>
            </a:extLst>
          </p:cNvPr>
          <p:cNvSpPr>
            <a:spLocks noGrp="1"/>
          </p:cNvSpPr>
          <p:nvPr>
            <p:ph type="body" sz="quarter" idx="10" hasCustomPrompt="1"/>
          </p:nvPr>
        </p:nvSpPr>
        <p:spPr>
          <a:xfrm>
            <a:off x="6773991" y="4033910"/>
            <a:ext cx="2014537" cy="328612"/>
          </a:xfrm>
          <a:prstGeom prst="rect">
            <a:avLst/>
          </a:prstGeom>
        </p:spPr>
        <p:txBody>
          <a:bodyPr/>
          <a:lstStyle>
            <a:lvl1pPr marL="0" indent="0">
              <a:buNone/>
              <a:defRPr sz="1400" b="0" i="0">
                <a:solidFill>
                  <a:schemeClr val="bg1"/>
                </a:solidFill>
                <a:latin typeface="Satoshi" pitchFamily="2" charset="77"/>
                <a:cs typeface="Arial" panose="020B0604020202020204" pitchFamily="34" charset="0"/>
              </a:defRPr>
            </a:lvl1pPr>
          </a:lstStyle>
          <a:p>
            <a:pPr lvl="0"/>
            <a:r>
              <a:rPr lang="es-ES"/>
              <a:t>correo@fcirce.es</a:t>
            </a:r>
          </a:p>
        </p:txBody>
      </p:sp>
      <p:sp>
        <p:nvSpPr>
          <p:cNvPr id="175" name="Marcador de texto 173">
            <a:extLst>
              <a:ext uri="{FF2B5EF4-FFF2-40B4-BE49-F238E27FC236}">
                <a16:creationId xmlns:a16="http://schemas.microsoft.com/office/drawing/2014/main" id="{614AECA7-2E23-37DA-2149-7EA3611B3985}"/>
              </a:ext>
            </a:extLst>
          </p:cNvPr>
          <p:cNvSpPr>
            <a:spLocks noGrp="1"/>
          </p:cNvSpPr>
          <p:nvPr>
            <p:ph type="body" sz="quarter" idx="11" hasCustomPrompt="1"/>
          </p:nvPr>
        </p:nvSpPr>
        <p:spPr>
          <a:xfrm>
            <a:off x="4885816" y="4038820"/>
            <a:ext cx="1634910" cy="328612"/>
          </a:xfrm>
          <a:prstGeom prst="rect">
            <a:avLst/>
          </a:prstGeom>
        </p:spPr>
        <p:txBody>
          <a:bodyPr/>
          <a:lstStyle>
            <a:lvl1pPr marL="0" indent="0">
              <a:buNone/>
              <a:defRPr sz="1400" b="0" i="0">
                <a:solidFill>
                  <a:schemeClr val="bg1"/>
                </a:solidFill>
                <a:latin typeface="Satoshi" pitchFamily="2" charset="77"/>
                <a:cs typeface="Arial" panose="020B0604020202020204" pitchFamily="34" charset="0"/>
              </a:defRPr>
            </a:lvl1pPr>
          </a:lstStyle>
          <a:p>
            <a:pPr lvl="0"/>
            <a:r>
              <a:rPr lang="es-ES"/>
              <a:t>000 00 00 00</a:t>
            </a:r>
          </a:p>
        </p:txBody>
      </p:sp>
      <p:pic>
        <p:nvPicPr>
          <p:cNvPr id="177" name="Imagen 176" descr="Logotipo, nombre de la empresa&#10;&#10;Descripción generada automáticamente">
            <a:extLst>
              <a:ext uri="{FF2B5EF4-FFF2-40B4-BE49-F238E27FC236}">
                <a16:creationId xmlns:a16="http://schemas.microsoft.com/office/drawing/2014/main" id="{3B08EBE7-4257-B328-9614-94CE989E32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249042" y="2023192"/>
            <a:ext cx="4031388" cy="1831653"/>
          </a:xfrm>
          <a:prstGeom prst="rect">
            <a:avLst/>
          </a:prstGeom>
        </p:spPr>
      </p:pic>
      <p:pic>
        <p:nvPicPr>
          <p:cNvPr id="3" name="Imagen 2" descr="Icono&#10;&#10;El contenido generado por IA puede ser incorrecto.">
            <a:extLst>
              <a:ext uri="{FF2B5EF4-FFF2-40B4-BE49-F238E27FC236}">
                <a16:creationId xmlns:a16="http://schemas.microsoft.com/office/drawing/2014/main" id="{0623B974-CF63-5E8E-11BB-DD1CD19851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3864" y="4067456"/>
            <a:ext cx="243237" cy="243237"/>
          </a:xfrm>
          <a:prstGeom prst="rect">
            <a:avLst/>
          </a:prstGeom>
        </p:spPr>
      </p:pic>
      <p:pic>
        <p:nvPicPr>
          <p:cNvPr id="5" name="Imagen 4" descr="Logotipo&#10;&#10;El contenido generado por IA puede ser incorrecto.">
            <a:extLst>
              <a:ext uri="{FF2B5EF4-FFF2-40B4-BE49-F238E27FC236}">
                <a16:creationId xmlns:a16="http://schemas.microsoft.com/office/drawing/2014/main" id="{282ED614-88FE-9883-6070-A568281E21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959" y="4067456"/>
            <a:ext cx="273729" cy="273729"/>
          </a:xfrm>
          <a:prstGeom prst="rect">
            <a:avLst/>
          </a:prstGeom>
        </p:spPr>
      </p:pic>
      <p:pic>
        <p:nvPicPr>
          <p:cNvPr id="7" name="Imagen 6" descr="Icono&#10;&#10;El contenido generado por IA puede ser incorrecto.">
            <a:extLst>
              <a:ext uri="{FF2B5EF4-FFF2-40B4-BE49-F238E27FC236}">
                <a16:creationId xmlns:a16="http://schemas.microsoft.com/office/drawing/2014/main" id="{47C79C47-F253-C7E3-BBC9-0BF76CFF22C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18720" y="6200531"/>
            <a:ext cx="183325" cy="183325"/>
          </a:xfrm>
          <a:prstGeom prst="rect">
            <a:avLst/>
          </a:prstGeom>
        </p:spPr>
      </p:pic>
      <p:pic>
        <p:nvPicPr>
          <p:cNvPr id="10" name="Imagen 9" descr="Icono&#10;&#10;El contenido generado por IA puede ser incorrecto.">
            <a:extLst>
              <a:ext uri="{FF2B5EF4-FFF2-40B4-BE49-F238E27FC236}">
                <a16:creationId xmlns:a16="http://schemas.microsoft.com/office/drawing/2014/main" id="{D3B65536-8F0C-9E1E-4DB4-FA69F89CDF5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75863" y="6220013"/>
            <a:ext cx="219469" cy="219469"/>
          </a:xfrm>
          <a:prstGeom prst="rect">
            <a:avLst/>
          </a:prstGeom>
        </p:spPr>
      </p:pic>
      <p:pic>
        <p:nvPicPr>
          <p:cNvPr id="12" name="Imagen 11" descr="Icono&#10;&#10;El contenido generado por IA puede ser incorrecto.">
            <a:extLst>
              <a:ext uri="{FF2B5EF4-FFF2-40B4-BE49-F238E27FC236}">
                <a16:creationId xmlns:a16="http://schemas.microsoft.com/office/drawing/2014/main" id="{0AFAF4BB-B524-5D31-7731-7F18A2C935E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83850" y="6168951"/>
            <a:ext cx="214905" cy="214905"/>
          </a:xfrm>
          <a:prstGeom prst="rect">
            <a:avLst/>
          </a:prstGeom>
        </p:spPr>
      </p:pic>
      <p:pic>
        <p:nvPicPr>
          <p:cNvPr id="14" name="Imagen 13" descr="Icono&#10;&#10;El contenido generado por IA puede ser incorrecto.">
            <a:extLst>
              <a:ext uri="{FF2B5EF4-FFF2-40B4-BE49-F238E27FC236}">
                <a16:creationId xmlns:a16="http://schemas.microsoft.com/office/drawing/2014/main" id="{66BD8978-16A3-3167-3E0C-8616107C9EE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01462" y="6156208"/>
            <a:ext cx="260696" cy="260696"/>
          </a:xfrm>
          <a:prstGeom prst="rect">
            <a:avLst/>
          </a:prstGeom>
        </p:spPr>
      </p:pic>
    </p:spTree>
    <p:extLst>
      <p:ext uri="{BB962C8B-B14F-4D97-AF65-F5344CB8AC3E}">
        <p14:creationId xmlns:p14="http://schemas.microsoft.com/office/powerpoint/2010/main" val="3812273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Endslid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B4E19DEB-B0F5-4E4B-A348-21FB0E25B9DB}"/>
              </a:ext>
            </a:extLst>
          </p:cNvPr>
          <p:cNvSpPr/>
          <p:nvPr userDrawn="1"/>
        </p:nvSpPr>
        <p:spPr>
          <a:xfrm>
            <a:off x="842442" y="1326339"/>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Afbeelding 9">
            <a:extLst>
              <a:ext uri="{FF2B5EF4-FFF2-40B4-BE49-F238E27FC236}">
                <a16:creationId xmlns:a16="http://schemas.microsoft.com/office/drawing/2014/main" id="{C22BF632-22A5-3C4D-9AAB-716C6731CB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9382" y="1395054"/>
            <a:ext cx="1514556" cy="558847"/>
          </a:xfrm>
          <a:prstGeom prst="rect">
            <a:avLst/>
          </a:prstGeom>
        </p:spPr>
      </p:pic>
      <p:sp>
        <p:nvSpPr>
          <p:cNvPr id="11" name="Rechthoek 10">
            <a:extLst>
              <a:ext uri="{FF2B5EF4-FFF2-40B4-BE49-F238E27FC236}">
                <a16:creationId xmlns:a16="http://schemas.microsoft.com/office/drawing/2014/main" id="{0ED74B0C-50DE-E747-93F1-359E49D826C6}"/>
              </a:ext>
            </a:extLst>
          </p:cNvPr>
          <p:cNvSpPr/>
          <p:nvPr userDrawn="1"/>
        </p:nvSpPr>
        <p:spPr>
          <a:xfrm>
            <a:off x="2601138" y="1326339"/>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Afbeelding 11">
            <a:extLst>
              <a:ext uri="{FF2B5EF4-FFF2-40B4-BE49-F238E27FC236}">
                <a16:creationId xmlns:a16="http://schemas.microsoft.com/office/drawing/2014/main" id="{54346622-0E99-BB44-8D4B-1968943DB8D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750376" y="1436489"/>
            <a:ext cx="1315536" cy="485411"/>
          </a:xfrm>
          <a:prstGeom prst="rect">
            <a:avLst/>
          </a:prstGeom>
        </p:spPr>
      </p:pic>
      <p:sp>
        <p:nvSpPr>
          <p:cNvPr id="13" name="Rechthoek 12">
            <a:extLst>
              <a:ext uri="{FF2B5EF4-FFF2-40B4-BE49-F238E27FC236}">
                <a16:creationId xmlns:a16="http://schemas.microsoft.com/office/drawing/2014/main" id="{0D2131D8-391D-C940-8541-B38082FF4F6A}"/>
              </a:ext>
            </a:extLst>
          </p:cNvPr>
          <p:cNvSpPr/>
          <p:nvPr userDrawn="1"/>
        </p:nvSpPr>
        <p:spPr>
          <a:xfrm>
            <a:off x="4359834" y="1326339"/>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Afbeelding 13">
            <a:extLst>
              <a:ext uri="{FF2B5EF4-FFF2-40B4-BE49-F238E27FC236}">
                <a16:creationId xmlns:a16="http://schemas.microsoft.com/office/drawing/2014/main" id="{5A8E276B-08D7-4F46-8364-B0DB0C5F12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396774" y="1395054"/>
            <a:ext cx="1514555" cy="558846"/>
          </a:xfrm>
          <a:prstGeom prst="rect">
            <a:avLst/>
          </a:prstGeom>
        </p:spPr>
      </p:pic>
      <p:sp>
        <p:nvSpPr>
          <p:cNvPr id="15" name="Rechthoek 14">
            <a:extLst>
              <a:ext uri="{FF2B5EF4-FFF2-40B4-BE49-F238E27FC236}">
                <a16:creationId xmlns:a16="http://schemas.microsoft.com/office/drawing/2014/main" id="{951DF700-8AD3-714D-9168-89CD362658CB}"/>
              </a:ext>
            </a:extLst>
          </p:cNvPr>
          <p:cNvSpPr/>
          <p:nvPr userDrawn="1"/>
        </p:nvSpPr>
        <p:spPr>
          <a:xfrm>
            <a:off x="6118530" y="1326339"/>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hthoek 16">
            <a:extLst>
              <a:ext uri="{FF2B5EF4-FFF2-40B4-BE49-F238E27FC236}">
                <a16:creationId xmlns:a16="http://schemas.microsoft.com/office/drawing/2014/main" id="{0933692A-D7D6-F740-9023-699F4D5BAC5C}"/>
              </a:ext>
            </a:extLst>
          </p:cNvPr>
          <p:cNvSpPr/>
          <p:nvPr userDrawn="1"/>
        </p:nvSpPr>
        <p:spPr>
          <a:xfrm>
            <a:off x="7877226" y="1326339"/>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Afbeelding 17">
            <a:extLst>
              <a:ext uri="{FF2B5EF4-FFF2-40B4-BE49-F238E27FC236}">
                <a16:creationId xmlns:a16="http://schemas.microsoft.com/office/drawing/2014/main" id="{93232935-D67A-8F4B-9975-83354AFDE8F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914166" y="1395054"/>
            <a:ext cx="1514555" cy="558846"/>
          </a:xfrm>
          <a:prstGeom prst="rect">
            <a:avLst/>
          </a:prstGeom>
        </p:spPr>
      </p:pic>
      <p:sp>
        <p:nvSpPr>
          <p:cNvPr id="19" name="Rechthoek 18">
            <a:extLst>
              <a:ext uri="{FF2B5EF4-FFF2-40B4-BE49-F238E27FC236}">
                <a16:creationId xmlns:a16="http://schemas.microsoft.com/office/drawing/2014/main" id="{A446A051-E9D2-EF47-9B3D-63BF68DA736F}"/>
              </a:ext>
            </a:extLst>
          </p:cNvPr>
          <p:cNvSpPr/>
          <p:nvPr userDrawn="1"/>
        </p:nvSpPr>
        <p:spPr>
          <a:xfrm>
            <a:off x="842442" y="2322879"/>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Afbeelding 19">
            <a:extLst>
              <a:ext uri="{FF2B5EF4-FFF2-40B4-BE49-F238E27FC236}">
                <a16:creationId xmlns:a16="http://schemas.microsoft.com/office/drawing/2014/main" id="{2A28A650-C99C-A84A-B5CD-DBCCD741608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879382" y="2391594"/>
            <a:ext cx="1514555" cy="558846"/>
          </a:xfrm>
          <a:prstGeom prst="rect">
            <a:avLst/>
          </a:prstGeom>
        </p:spPr>
      </p:pic>
      <p:sp>
        <p:nvSpPr>
          <p:cNvPr id="21" name="Rechthoek 20">
            <a:extLst>
              <a:ext uri="{FF2B5EF4-FFF2-40B4-BE49-F238E27FC236}">
                <a16:creationId xmlns:a16="http://schemas.microsoft.com/office/drawing/2014/main" id="{9871E986-FD8F-4942-AEB9-55C614947A64}"/>
              </a:ext>
            </a:extLst>
          </p:cNvPr>
          <p:cNvSpPr/>
          <p:nvPr userDrawn="1"/>
        </p:nvSpPr>
        <p:spPr>
          <a:xfrm>
            <a:off x="2601138" y="2322879"/>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2" name="Afbeelding 21">
            <a:extLst>
              <a:ext uri="{FF2B5EF4-FFF2-40B4-BE49-F238E27FC236}">
                <a16:creationId xmlns:a16="http://schemas.microsoft.com/office/drawing/2014/main" id="{E761ABE4-57BD-9945-BFB9-A7E00849F1EE}"/>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2638078" y="2391594"/>
            <a:ext cx="1514555" cy="558846"/>
          </a:xfrm>
          <a:prstGeom prst="rect">
            <a:avLst/>
          </a:prstGeom>
        </p:spPr>
      </p:pic>
      <p:sp>
        <p:nvSpPr>
          <p:cNvPr id="23" name="Rechthoek 22">
            <a:extLst>
              <a:ext uri="{FF2B5EF4-FFF2-40B4-BE49-F238E27FC236}">
                <a16:creationId xmlns:a16="http://schemas.microsoft.com/office/drawing/2014/main" id="{4731A5FD-5C41-A249-B07D-2D62FE43590C}"/>
              </a:ext>
            </a:extLst>
          </p:cNvPr>
          <p:cNvSpPr/>
          <p:nvPr userDrawn="1"/>
        </p:nvSpPr>
        <p:spPr>
          <a:xfrm>
            <a:off x="4359834" y="2322879"/>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Afbeelding 23">
            <a:extLst>
              <a:ext uri="{FF2B5EF4-FFF2-40B4-BE49-F238E27FC236}">
                <a16:creationId xmlns:a16="http://schemas.microsoft.com/office/drawing/2014/main" id="{87C36358-5805-0841-BA39-865D2026FA2F}"/>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4396774" y="2391594"/>
            <a:ext cx="1514555" cy="558846"/>
          </a:xfrm>
          <a:prstGeom prst="rect">
            <a:avLst/>
          </a:prstGeom>
        </p:spPr>
      </p:pic>
      <p:sp>
        <p:nvSpPr>
          <p:cNvPr id="25" name="Rechthoek 24">
            <a:extLst>
              <a:ext uri="{FF2B5EF4-FFF2-40B4-BE49-F238E27FC236}">
                <a16:creationId xmlns:a16="http://schemas.microsoft.com/office/drawing/2014/main" id="{831D5420-9671-6842-BE3F-D9414A88B8DF}"/>
              </a:ext>
            </a:extLst>
          </p:cNvPr>
          <p:cNvSpPr/>
          <p:nvPr userDrawn="1"/>
        </p:nvSpPr>
        <p:spPr>
          <a:xfrm>
            <a:off x="6118530" y="2322879"/>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6" name="Afbeelding 25">
            <a:extLst>
              <a:ext uri="{FF2B5EF4-FFF2-40B4-BE49-F238E27FC236}">
                <a16:creationId xmlns:a16="http://schemas.microsoft.com/office/drawing/2014/main" id="{2F5296D5-ABA4-734A-8B5C-6700D4EFE68E}"/>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6155470" y="2391594"/>
            <a:ext cx="1514555" cy="558846"/>
          </a:xfrm>
          <a:prstGeom prst="rect">
            <a:avLst/>
          </a:prstGeom>
        </p:spPr>
      </p:pic>
      <p:sp>
        <p:nvSpPr>
          <p:cNvPr id="27" name="Rechthoek 26">
            <a:extLst>
              <a:ext uri="{FF2B5EF4-FFF2-40B4-BE49-F238E27FC236}">
                <a16:creationId xmlns:a16="http://schemas.microsoft.com/office/drawing/2014/main" id="{414834A6-1D71-3145-AE6B-6BC3DE686667}"/>
              </a:ext>
            </a:extLst>
          </p:cNvPr>
          <p:cNvSpPr/>
          <p:nvPr userDrawn="1"/>
        </p:nvSpPr>
        <p:spPr>
          <a:xfrm>
            <a:off x="7877226" y="2322879"/>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Afbeelding 27">
            <a:extLst>
              <a:ext uri="{FF2B5EF4-FFF2-40B4-BE49-F238E27FC236}">
                <a16:creationId xmlns:a16="http://schemas.microsoft.com/office/drawing/2014/main" id="{C0168F17-F2E6-0448-A163-0BE0E2D5D0DC}"/>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7914166" y="2391594"/>
            <a:ext cx="1514555" cy="558846"/>
          </a:xfrm>
          <a:prstGeom prst="rect">
            <a:avLst/>
          </a:prstGeom>
        </p:spPr>
      </p:pic>
      <p:sp>
        <p:nvSpPr>
          <p:cNvPr id="29" name="Rechthoek 28">
            <a:extLst>
              <a:ext uri="{FF2B5EF4-FFF2-40B4-BE49-F238E27FC236}">
                <a16:creationId xmlns:a16="http://schemas.microsoft.com/office/drawing/2014/main" id="{7C4BAE42-F8D9-3846-A143-52FF56AF6AF9}"/>
              </a:ext>
            </a:extLst>
          </p:cNvPr>
          <p:cNvSpPr/>
          <p:nvPr userDrawn="1"/>
        </p:nvSpPr>
        <p:spPr>
          <a:xfrm>
            <a:off x="842442" y="3317695"/>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 name="Afbeelding 29">
            <a:extLst>
              <a:ext uri="{FF2B5EF4-FFF2-40B4-BE49-F238E27FC236}">
                <a16:creationId xmlns:a16="http://schemas.microsoft.com/office/drawing/2014/main" id="{5D0795FA-A733-7249-B883-A009DAC63E39}"/>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879382" y="3386410"/>
            <a:ext cx="1514555" cy="558846"/>
          </a:xfrm>
          <a:prstGeom prst="rect">
            <a:avLst/>
          </a:prstGeom>
        </p:spPr>
      </p:pic>
      <p:sp>
        <p:nvSpPr>
          <p:cNvPr id="31" name="Rechthoek 30">
            <a:extLst>
              <a:ext uri="{FF2B5EF4-FFF2-40B4-BE49-F238E27FC236}">
                <a16:creationId xmlns:a16="http://schemas.microsoft.com/office/drawing/2014/main" id="{B251C8B9-B8F4-FA41-8230-CA25BB2B9677}"/>
              </a:ext>
            </a:extLst>
          </p:cNvPr>
          <p:cNvSpPr/>
          <p:nvPr userDrawn="1"/>
        </p:nvSpPr>
        <p:spPr>
          <a:xfrm>
            <a:off x="2601138" y="3317695"/>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Afbeelding 31">
            <a:extLst>
              <a:ext uri="{FF2B5EF4-FFF2-40B4-BE49-F238E27FC236}">
                <a16:creationId xmlns:a16="http://schemas.microsoft.com/office/drawing/2014/main" id="{F67F8177-F732-984B-BCCF-B50B8FD41180}"/>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2638078" y="3386410"/>
            <a:ext cx="1514555" cy="558846"/>
          </a:xfrm>
          <a:prstGeom prst="rect">
            <a:avLst/>
          </a:prstGeom>
        </p:spPr>
      </p:pic>
      <p:sp>
        <p:nvSpPr>
          <p:cNvPr id="33" name="Rechthoek 32">
            <a:extLst>
              <a:ext uri="{FF2B5EF4-FFF2-40B4-BE49-F238E27FC236}">
                <a16:creationId xmlns:a16="http://schemas.microsoft.com/office/drawing/2014/main" id="{5FFB440B-16E7-F74F-899A-1CF32DEBEA72}"/>
              </a:ext>
            </a:extLst>
          </p:cNvPr>
          <p:cNvSpPr/>
          <p:nvPr userDrawn="1"/>
        </p:nvSpPr>
        <p:spPr>
          <a:xfrm>
            <a:off x="4359834" y="3317695"/>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Afbeelding 33">
            <a:extLst>
              <a:ext uri="{FF2B5EF4-FFF2-40B4-BE49-F238E27FC236}">
                <a16:creationId xmlns:a16="http://schemas.microsoft.com/office/drawing/2014/main" id="{53B925DE-8B2A-FE4C-9669-CB49DB77C484}"/>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4396774" y="3386410"/>
            <a:ext cx="1514555" cy="558846"/>
          </a:xfrm>
          <a:prstGeom prst="rect">
            <a:avLst/>
          </a:prstGeom>
        </p:spPr>
      </p:pic>
      <p:sp>
        <p:nvSpPr>
          <p:cNvPr id="35" name="Rechthoek 34">
            <a:extLst>
              <a:ext uri="{FF2B5EF4-FFF2-40B4-BE49-F238E27FC236}">
                <a16:creationId xmlns:a16="http://schemas.microsoft.com/office/drawing/2014/main" id="{7814AD3D-C722-8A48-947A-7F0F57CEBD08}"/>
              </a:ext>
            </a:extLst>
          </p:cNvPr>
          <p:cNvSpPr/>
          <p:nvPr userDrawn="1"/>
        </p:nvSpPr>
        <p:spPr>
          <a:xfrm>
            <a:off x="6118530" y="3317695"/>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6" name="Afbeelding 35">
            <a:extLst>
              <a:ext uri="{FF2B5EF4-FFF2-40B4-BE49-F238E27FC236}">
                <a16:creationId xmlns:a16="http://schemas.microsoft.com/office/drawing/2014/main" id="{39E4CBEF-5FF2-CB45-99A0-4422F1961CC7}"/>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6155470" y="3386410"/>
            <a:ext cx="1514555" cy="558846"/>
          </a:xfrm>
          <a:prstGeom prst="rect">
            <a:avLst/>
          </a:prstGeom>
        </p:spPr>
      </p:pic>
      <p:sp>
        <p:nvSpPr>
          <p:cNvPr id="37" name="Rechthoek 36">
            <a:extLst>
              <a:ext uri="{FF2B5EF4-FFF2-40B4-BE49-F238E27FC236}">
                <a16:creationId xmlns:a16="http://schemas.microsoft.com/office/drawing/2014/main" id="{FF83843F-187B-4743-98DC-FA39F227D9C5}"/>
              </a:ext>
            </a:extLst>
          </p:cNvPr>
          <p:cNvSpPr/>
          <p:nvPr userDrawn="1"/>
        </p:nvSpPr>
        <p:spPr>
          <a:xfrm>
            <a:off x="7877226" y="3317695"/>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8" name="Afbeelding 37">
            <a:extLst>
              <a:ext uri="{FF2B5EF4-FFF2-40B4-BE49-F238E27FC236}">
                <a16:creationId xmlns:a16="http://schemas.microsoft.com/office/drawing/2014/main" id="{013F5FD8-C9C3-F846-95D4-8FB4986A94B7}"/>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7914166" y="3386410"/>
            <a:ext cx="1514555" cy="558846"/>
          </a:xfrm>
          <a:prstGeom prst="rect">
            <a:avLst/>
          </a:prstGeom>
        </p:spPr>
      </p:pic>
      <p:sp>
        <p:nvSpPr>
          <p:cNvPr id="39" name="Rechthoek 38">
            <a:extLst>
              <a:ext uri="{FF2B5EF4-FFF2-40B4-BE49-F238E27FC236}">
                <a16:creationId xmlns:a16="http://schemas.microsoft.com/office/drawing/2014/main" id="{E2B8F3C2-A4E5-6442-83DF-3B68690229C8}"/>
              </a:ext>
            </a:extLst>
          </p:cNvPr>
          <p:cNvSpPr/>
          <p:nvPr userDrawn="1"/>
        </p:nvSpPr>
        <p:spPr>
          <a:xfrm>
            <a:off x="1701398" y="4259818"/>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0" name="Afbeelding 39">
            <a:extLst>
              <a:ext uri="{FF2B5EF4-FFF2-40B4-BE49-F238E27FC236}">
                <a16:creationId xmlns:a16="http://schemas.microsoft.com/office/drawing/2014/main" id="{25568C21-EEF9-6B4F-B366-EF771300DF4F}"/>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1738338" y="4328533"/>
            <a:ext cx="1514555" cy="558846"/>
          </a:xfrm>
          <a:prstGeom prst="rect">
            <a:avLst/>
          </a:prstGeom>
        </p:spPr>
      </p:pic>
      <p:sp>
        <p:nvSpPr>
          <p:cNvPr id="41" name="Rechthoek 40">
            <a:extLst>
              <a:ext uri="{FF2B5EF4-FFF2-40B4-BE49-F238E27FC236}">
                <a16:creationId xmlns:a16="http://schemas.microsoft.com/office/drawing/2014/main" id="{729EC13B-037A-9A4D-B940-F737B88E0E76}"/>
              </a:ext>
            </a:extLst>
          </p:cNvPr>
          <p:cNvSpPr/>
          <p:nvPr userDrawn="1"/>
        </p:nvSpPr>
        <p:spPr>
          <a:xfrm>
            <a:off x="3460094" y="4259818"/>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2" name="Afbeelding 41">
            <a:extLst>
              <a:ext uri="{FF2B5EF4-FFF2-40B4-BE49-F238E27FC236}">
                <a16:creationId xmlns:a16="http://schemas.microsoft.com/office/drawing/2014/main" id="{F7C68580-4940-1447-BE69-2C733B1BA470}"/>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3497034" y="4328533"/>
            <a:ext cx="1514555" cy="558846"/>
          </a:xfrm>
          <a:prstGeom prst="rect">
            <a:avLst/>
          </a:prstGeom>
        </p:spPr>
      </p:pic>
      <p:sp>
        <p:nvSpPr>
          <p:cNvPr id="45" name="Rechthoek 44">
            <a:extLst>
              <a:ext uri="{FF2B5EF4-FFF2-40B4-BE49-F238E27FC236}">
                <a16:creationId xmlns:a16="http://schemas.microsoft.com/office/drawing/2014/main" id="{FB36C400-87EF-0148-BD4A-375015EBB876}"/>
              </a:ext>
            </a:extLst>
          </p:cNvPr>
          <p:cNvSpPr/>
          <p:nvPr userDrawn="1"/>
        </p:nvSpPr>
        <p:spPr>
          <a:xfrm>
            <a:off x="6977486" y="4259818"/>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6" name="Afbeelding 45">
            <a:extLst>
              <a:ext uri="{FF2B5EF4-FFF2-40B4-BE49-F238E27FC236}">
                <a16:creationId xmlns:a16="http://schemas.microsoft.com/office/drawing/2014/main" id="{A8A2B28D-FA75-CC46-AA19-F359A9D60A25}"/>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7014426" y="4328533"/>
            <a:ext cx="1514555" cy="558846"/>
          </a:xfrm>
          <a:prstGeom prst="rect">
            <a:avLst/>
          </a:prstGeom>
        </p:spPr>
      </p:pic>
      <p:sp>
        <p:nvSpPr>
          <p:cNvPr id="47" name="Rechthoek 46">
            <a:extLst>
              <a:ext uri="{FF2B5EF4-FFF2-40B4-BE49-F238E27FC236}">
                <a16:creationId xmlns:a16="http://schemas.microsoft.com/office/drawing/2014/main" id="{CD446D2A-F694-394A-BF9B-934A0F2E8F2C}"/>
              </a:ext>
            </a:extLst>
          </p:cNvPr>
          <p:cNvSpPr/>
          <p:nvPr userDrawn="1"/>
        </p:nvSpPr>
        <p:spPr>
          <a:xfrm>
            <a:off x="8736182" y="4259818"/>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8" name="Afbeelding 47">
            <a:extLst>
              <a:ext uri="{FF2B5EF4-FFF2-40B4-BE49-F238E27FC236}">
                <a16:creationId xmlns:a16="http://schemas.microsoft.com/office/drawing/2014/main" id="{F0ED6AEB-95D5-5947-88F8-05F511E1195C}"/>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8773122" y="4328533"/>
            <a:ext cx="1514555" cy="558846"/>
          </a:xfrm>
          <a:prstGeom prst="rect">
            <a:avLst/>
          </a:prstGeom>
        </p:spPr>
      </p:pic>
      <p:sp>
        <p:nvSpPr>
          <p:cNvPr id="49" name="Rechthoek 48">
            <a:extLst>
              <a:ext uri="{FF2B5EF4-FFF2-40B4-BE49-F238E27FC236}">
                <a16:creationId xmlns:a16="http://schemas.microsoft.com/office/drawing/2014/main" id="{F4FBD920-FAD4-9D42-BEAE-75214A3EFDE0}"/>
              </a:ext>
            </a:extLst>
          </p:cNvPr>
          <p:cNvSpPr/>
          <p:nvPr userDrawn="1"/>
        </p:nvSpPr>
        <p:spPr>
          <a:xfrm>
            <a:off x="9635172" y="1326204"/>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0" name="Afbeelding 49">
            <a:extLst>
              <a:ext uri="{FF2B5EF4-FFF2-40B4-BE49-F238E27FC236}">
                <a16:creationId xmlns:a16="http://schemas.microsoft.com/office/drawing/2014/main" id="{F65E6B47-18AB-CB4E-89D0-97812223936F}"/>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9672112" y="1394919"/>
            <a:ext cx="1514555" cy="558846"/>
          </a:xfrm>
          <a:prstGeom prst="rect">
            <a:avLst/>
          </a:prstGeom>
        </p:spPr>
      </p:pic>
      <p:sp>
        <p:nvSpPr>
          <p:cNvPr id="51" name="Rechthoek 50">
            <a:extLst>
              <a:ext uri="{FF2B5EF4-FFF2-40B4-BE49-F238E27FC236}">
                <a16:creationId xmlns:a16="http://schemas.microsoft.com/office/drawing/2014/main" id="{B2AAED5E-F97C-2046-AA0C-51A6748656EB}"/>
              </a:ext>
            </a:extLst>
          </p:cNvPr>
          <p:cNvSpPr/>
          <p:nvPr userDrawn="1"/>
        </p:nvSpPr>
        <p:spPr>
          <a:xfrm>
            <a:off x="5218790" y="4250287"/>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2" name="Afbeelding 51">
            <a:extLst>
              <a:ext uri="{FF2B5EF4-FFF2-40B4-BE49-F238E27FC236}">
                <a16:creationId xmlns:a16="http://schemas.microsoft.com/office/drawing/2014/main" id="{41704C0E-A673-AA4C-AC2D-211122C7F8F3}"/>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5255730" y="4319002"/>
            <a:ext cx="1514555" cy="558846"/>
          </a:xfrm>
          <a:prstGeom prst="rect">
            <a:avLst/>
          </a:prstGeom>
        </p:spPr>
      </p:pic>
      <p:sp>
        <p:nvSpPr>
          <p:cNvPr id="53" name="Rechthoek 52">
            <a:extLst>
              <a:ext uri="{FF2B5EF4-FFF2-40B4-BE49-F238E27FC236}">
                <a16:creationId xmlns:a16="http://schemas.microsoft.com/office/drawing/2014/main" id="{223ED52A-E653-4141-8F89-7A315E46FF7E}"/>
              </a:ext>
            </a:extLst>
          </p:cNvPr>
          <p:cNvSpPr/>
          <p:nvPr userDrawn="1"/>
        </p:nvSpPr>
        <p:spPr>
          <a:xfrm>
            <a:off x="9635172" y="2308092"/>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4" name="Afbeelding 95">
            <a:extLst>
              <a:ext uri="{FF2B5EF4-FFF2-40B4-BE49-F238E27FC236}">
                <a16:creationId xmlns:a16="http://schemas.microsoft.com/office/drawing/2014/main" id="{C6900DAF-C666-1C4F-B7F6-65609032F9CA}"/>
              </a:ext>
            </a:extLst>
          </p:cNvPr>
          <p:cNvPicPr>
            <a:picLocks noChangeAspect="1"/>
          </p:cNvPicPr>
          <p:nvPr userDrawn="1"/>
        </p:nvPicPr>
        <p:blipFill>
          <a:blip r:embed="rId22" cstate="screen">
            <a:extLst>
              <a:ext uri="{28A0092B-C50C-407E-A947-70E740481C1C}">
                <a14:useLocalDpi xmlns:a14="http://schemas.microsoft.com/office/drawing/2010/main"/>
              </a:ext>
            </a:extLst>
          </a:blip>
          <a:srcRect/>
          <a:stretch/>
        </p:blipFill>
        <p:spPr>
          <a:xfrm>
            <a:off x="9640018" y="2367437"/>
            <a:ext cx="1580023" cy="583003"/>
          </a:xfrm>
          <a:prstGeom prst="rect">
            <a:avLst/>
          </a:prstGeom>
        </p:spPr>
      </p:pic>
      <p:sp>
        <p:nvSpPr>
          <p:cNvPr id="55" name="Rechthoek 54">
            <a:extLst>
              <a:ext uri="{FF2B5EF4-FFF2-40B4-BE49-F238E27FC236}">
                <a16:creationId xmlns:a16="http://schemas.microsoft.com/office/drawing/2014/main" id="{654186CB-469C-2B4D-9790-213F3DC40ED7}"/>
              </a:ext>
            </a:extLst>
          </p:cNvPr>
          <p:cNvSpPr/>
          <p:nvPr userDrawn="1"/>
        </p:nvSpPr>
        <p:spPr>
          <a:xfrm>
            <a:off x="9635172" y="3301632"/>
            <a:ext cx="1580022" cy="680625"/>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6" name="Afbeelding 55">
            <a:extLst>
              <a:ext uri="{FF2B5EF4-FFF2-40B4-BE49-F238E27FC236}">
                <a16:creationId xmlns:a16="http://schemas.microsoft.com/office/drawing/2014/main" id="{563FBF62-E72D-1D45-B891-05E4A1C5CF81}"/>
              </a:ext>
            </a:extLst>
          </p:cNvPr>
          <p:cNvPicPr>
            <a:picLocks noChangeAspect="1"/>
          </p:cNvPicPr>
          <p:nvPr userDrawn="1"/>
        </p:nvPicPr>
        <p:blipFill>
          <a:blip r:embed="rId23" cstate="screen">
            <a:extLst>
              <a:ext uri="{28A0092B-C50C-407E-A947-70E740481C1C}">
                <a14:useLocalDpi xmlns:a14="http://schemas.microsoft.com/office/drawing/2010/main"/>
              </a:ext>
            </a:extLst>
          </a:blip>
          <a:srcRect/>
          <a:stretch/>
        </p:blipFill>
        <p:spPr>
          <a:xfrm>
            <a:off x="9672112" y="3370347"/>
            <a:ext cx="1514555" cy="558846"/>
          </a:xfrm>
          <a:prstGeom prst="rect">
            <a:avLst/>
          </a:prstGeom>
        </p:spPr>
      </p:pic>
      <p:sp>
        <p:nvSpPr>
          <p:cNvPr id="57" name="Tijdelijke aanduiding voor tekst 1">
            <a:extLst>
              <a:ext uri="{FF2B5EF4-FFF2-40B4-BE49-F238E27FC236}">
                <a16:creationId xmlns:a16="http://schemas.microsoft.com/office/drawing/2014/main" id="{1D00168A-153F-7A4D-8B36-EF35C1F9C211}"/>
              </a:ext>
            </a:extLst>
          </p:cNvPr>
          <p:cNvSpPr>
            <a:spLocks noGrp="1"/>
          </p:cNvSpPr>
          <p:nvPr>
            <p:ph type="body" idx="1"/>
          </p:nvPr>
        </p:nvSpPr>
        <p:spPr>
          <a:xfrm>
            <a:off x="744906" y="391830"/>
            <a:ext cx="10562070" cy="4212886"/>
          </a:xfrm>
        </p:spPr>
        <p:txBody>
          <a:bodyPr/>
          <a:lstStyle>
            <a:lvl1pPr marL="0" indent="0" algn="ctr">
              <a:buNone/>
              <a:defRPr/>
            </a:lvl1pPr>
          </a:lstStyle>
          <a:p>
            <a:pPr algn="ctr"/>
            <a:r>
              <a:rPr lang="en-US" sz="1800" b="1" i="0" u="none" strike="noStrike" baseline="0">
                <a:solidFill>
                  <a:schemeClr val="accent1"/>
                </a:solidFill>
                <a:latin typeface="Praxis Next" panose="020F0504040203020204" pitchFamily="34" charset="0"/>
              </a:rPr>
              <a:t>InCUBE brings together 23 high-profile partners and two affiliated entities from 7 EU countries</a:t>
            </a:r>
            <a:endParaRPr lang="en-GB" b="1">
              <a:solidFill>
                <a:schemeClr val="accent1"/>
              </a:solidFill>
            </a:endParaRPr>
          </a:p>
        </p:txBody>
      </p:sp>
      <p:sp>
        <p:nvSpPr>
          <p:cNvPr id="58" name="Rechthoek 57">
            <a:extLst>
              <a:ext uri="{FF2B5EF4-FFF2-40B4-BE49-F238E27FC236}">
                <a16:creationId xmlns:a16="http://schemas.microsoft.com/office/drawing/2014/main" id="{E0C5C991-501B-A846-A80A-532CD430DDA1}"/>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60" name="Afbeelding 59">
            <a:extLst>
              <a:ext uri="{FF2B5EF4-FFF2-40B4-BE49-F238E27FC236}">
                <a16:creationId xmlns:a16="http://schemas.microsoft.com/office/drawing/2014/main" id="{ADBF8B0A-694A-D848-A5CB-A7C394E4FDEC}"/>
              </a:ext>
            </a:extLst>
          </p:cNvPr>
          <p:cNvPicPr>
            <a:picLocks noChangeAspect="1"/>
          </p:cNvPicPr>
          <p:nvPr userDrawn="1"/>
        </p:nvPicPr>
        <p:blipFill>
          <a:blip r:embed="rId24"/>
          <a:stretch>
            <a:fillRect/>
          </a:stretch>
        </p:blipFill>
        <p:spPr>
          <a:xfrm>
            <a:off x="273770" y="6089715"/>
            <a:ext cx="805995" cy="537329"/>
          </a:xfrm>
          <a:prstGeom prst="rect">
            <a:avLst/>
          </a:prstGeom>
        </p:spPr>
      </p:pic>
      <p:pic>
        <p:nvPicPr>
          <p:cNvPr id="61" name="Afbeelding 60">
            <a:extLst>
              <a:ext uri="{FF2B5EF4-FFF2-40B4-BE49-F238E27FC236}">
                <a16:creationId xmlns:a16="http://schemas.microsoft.com/office/drawing/2014/main" id="{A802FA79-5940-6147-85E0-0C7DCC7E9734}"/>
              </a:ext>
            </a:extLst>
          </p:cNvPr>
          <p:cNvPicPr>
            <a:picLocks noChangeAspect="1"/>
          </p:cNvPicPr>
          <p:nvPr userDrawn="1"/>
        </p:nvPicPr>
        <p:blipFill>
          <a:blip r:embed="rId25"/>
          <a:srcRect/>
          <a:stretch/>
        </p:blipFill>
        <p:spPr>
          <a:xfrm>
            <a:off x="11060482" y="5990658"/>
            <a:ext cx="979118" cy="775555"/>
          </a:xfrm>
          <a:prstGeom prst="rect">
            <a:avLst/>
          </a:prstGeom>
        </p:spPr>
      </p:pic>
      <p:pic>
        <p:nvPicPr>
          <p:cNvPr id="3" name="Afbeelding 2">
            <a:extLst>
              <a:ext uri="{FF2B5EF4-FFF2-40B4-BE49-F238E27FC236}">
                <a16:creationId xmlns:a16="http://schemas.microsoft.com/office/drawing/2014/main" id="{A51AFE48-AEF6-E327-02A2-7C1FE8B8F850}"/>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6155105" y="1394919"/>
            <a:ext cx="1566897" cy="578159"/>
          </a:xfrm>
          <a:prstGeom prst="rect">
            <a:avLst/>
          </a:prstGeom>
        </p:spPr>
      </p:pic>
      <p:sp>
        <p:nvSpPr>
          <p:cNvPr id="62" name="Tekstvak 61">
            <a:extLst>
              <a:ext uri="{FF2B5EF4-FFF2-40B4-BE49-F238E27FC236}">
                <a16:creationId xmlns:a16="http://schemas.microsoft.com/office/drawing/2014/main" id="{60F8068D-9683-A542-9CB4-4EF833CD02CC}"/>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a:solidFill>
                  <a:schemeClr val="bg1"/>
                </a:solidFill>
                <a:latin typeface="Lucida Grande" panose="020B0600040502020204" pitchFamily="34" charset="0"/>
                <a:cs typeface="Lucida Grande" panose="020B0600040502020204" pitchFamily="34" charset="0"/>
              </a:rPr>
              <a:t>programme</a:t>
            </a:r>
            <a:r>
              <a:rPr lang="en-US" sz="900" b="0" i="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a:solidFill>
                <a:schemeClr val="bg1"/>
              </a:solidFill>
              <a:latin typeface="Lucida Grande" panose="020B0600040502020204" pitchFamily="34" charset="0"/>
              <a:cs typeface="Lucida Grande" panose="020B0600040502020204" pitchFamily="34" charset="0"/>
            </a:endParaRPr>
          </a:p>
          <a:p>
            <a:endParaRPr lang="nl-NL" sz="900" b="0" i="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63150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artad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C8CB97-86FC-A3A6-7D8F-5503CC6B7BAB}"/>
              </a:ext>
            </a:extLst>
          </p:cNvPr>
          <p:cNvSpPr/>
          <p:nvPr userDrawn="1"/>
        </p:nvSpPr>
        <p:spPr>
          <a:xfrm>
            <a:off x="-25414" y="0"/>
            <a:ext cx="3059643" cy="6858000"/>
          </a:xfrm>
          <a:prstGeom prst="rect">
            <a:avLst/>
          </a:prstGeom>
          <a:solidFill>
            <a:srgbClr val="BF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2" name="Gráfico 4">
            <a:extLst>
              <a:ext uri="{FF2B5EF4-FFF2-40B4-BE49-F238E27FC236}">
                <a16:creationId xmlns:a16="http://schemas.microsoft.com/office/drawing/2014/main" id="{B4D58C05-072B-83E4-4A34-B8972519909D}"/>
              </a:ext>
            </a:extLst>
          </p:cNvPr>
          <p:cNvGrpSpPr/>
          <p:nvPr userDrawn="1"/>
        </p:nvGrpSpPr>
        <p:grpSpPr>
          <a:xfrm>
            <a:off x="-456502" y="4180354"/>
            <a:ext cx="3082753" cy="3087413"/>
            <a:chOff x="2715247" y="2109977"/>
            <a:chExt cx="2635611" cy="2639594"/>
          </a:xfrm>
          <a:solidFill>
            <a:schemeClr val="bg1">
              <a:alpha val="35000"/>
            </a:schemeClr>
          </a:solidFill>
        </p:grpSpPr>
        <p:sp>
          <p:nvSpPr>
            <p:cNvPr id="83" name="Forma libre: forma 82">
              <a:extLst>
                <a:ext uri="{FF2B5EF4-FFF2-40B4-BE49-F238E27FC236}">
                  <a16:creationId xmlns:a16="http://schemas.microsoft.com/office/drawing/2014/main" id="{43783330-11D3-9A09-7096-8FA7E8D8AF43}"/>
                </a:ext>
              </a:extLst>
            </p:cNvPr>
            <p:cNvSpPr/>
            <p:nvPr/>
          </p:nvSpPr>
          <p:spPr>
            <a:xfrm>
              <a:off x="2715247" y="2109977"/>
              <a:ext cx="2312809" cy="2639594"/>
            </a:xfrm>
            <a:custGeom>
              <a:avLst/>
              <a:gdLst>
                <a:gd name="connsiteX0" fmla="*/ 176800 w 2312809"/>
                <a:gd name="connsiteY0" fmla="*/ 1978293 h 2639594"/>
                <a:gd name="connsiteX1" fmla="*/ 663523 w 2312809"/>
                <a:gd name="connsiteY1" fmla="*/ 170276 h 2639594"/>
                <a:gd name="connsiteX2" fmla="*/ 1196357 w 2312809"/>
                <a:gd name="connsiteY2" fmla="*/ -145 h 2639594"/>
                <a:gd name="connsiteX3" fmla="*/ 1200167 w 2312809"/>
                <a:gd name="connsiteY3" fmla="*/ 475438 h 2639594"/>
                <a:gd name="connsiteX4" fmla="*/ 482365 w 2312809"/>
                <a:gd name="connsiteY4" fmla="*/ 1439864 h 2639594"/>
                <a:gd name="connsiteX5" fmla="*/ 1446797 w 2312809"/>
                <a:gd name="connsiteY5" fmla="*/ 2157668 h 2639594"/>
                <a:gd name="connsiteX6" fmla="*/ 1922257 w 2312809"/>
                <a:gd name="connsiteY6" fmla="*/ 1920000 h 2639594"/>
                <a:gd name="connsiteX7" fmla="*/ 2312782 w 2312809"/>
                <a:gd name="connsiteY7" fmla="*/ 2194034 h 2639594"/>
                <a:gd name="connsiteX8" fmla="*/ 443744 w 2312809"/>
                <a:gd name="connsiteY8" fmla="*/ 2305915 h 2639594"/>
                <a:gd name="connsiteX9" fmla="*/ 176324 w 2312809"/>
                <a:gd name="connsiteY9" fmla="*/ 1978483 h 263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809" h="2639594">
                  <a:moveTo>
                    <a:pt x="176800" y="1978293"/>
                  </a:moveTo>
                  <a:cubicBezTo>
                    <a:pt x="-188065" y="1344614"/>
                    <a:pt x="29849" y="535141"/>
                    <a:pt x="663523" y="170276"/>
                  </a:cubicBezTo>
                  <a:cubicBezTo>
                    <a:pt x="826967" y="76169"/>
                    <a:pt x="1008638" y="18067"/>
                    <a:pt x="1196357" y="-145"/>
                  </a:cubicBezTo>
                  <a:lnTo>
                    <a:pt x="1200167" y="475438"/>
                  </a:lnTo>
                  <a:cubicBezTo>
                    <a:pt x="735632" y="543542"/>
                    <a:pt x="414262" y="975329"/>
                    <a:pt x="482365" y="1439864"/>
                  </a:cubicBezTo>
                  <a:cubicBezTo>
                    <a:pt x="550470" y="1904398"/>
                    <a:pt x="982263" y="2225771"/>
                    <a:pt x="1446797" y="2157668"/>
                  </a:cubicBezTo>
                  <a:cubicBezTo>
                    <a:pt x="1626610" y="2131302"/>
                    <a:pt x="1793250" y="2048006"/>
                    <a:pt x="1922257" y="1920000"/>
                  </a:cubicBezTo>
                  <a:lnTo>
                    <a:pt x="2312782" y="2194034"/>
                  </a:lnTo>
                  <a:cubicBezTo>
                    <a:pt x="1827559" y="2741055"/>
                    <a:pt x="990759" y="2791147"/>
                    <a:pt x="443744" y="2305915"/>
                  </a:cubicBezTo>
                  <a:cubicBezTo>
                    <a:pt x="337642" y="2211798"/>
                    <a:pt x="247350" y="2101251"/>
                    <a:pt x="176324" y="1978483"/>
                  </a:cubicBezTo>
                  <a:close/>
                </a:path>
              </a:pathLst>
            </a:custGeom>
            <a:grpFill/>
            <a:ln w="9525" cap="flat">
              <a:noFill/>
              <a:prstDash val="solid"/>
              <a:miter/>
            </a:ln>
          </p:spPr>
          <p:txBody>
            <a:bodyPr rtlCol="0" anchor="ctr"/>
            <a:lstStyle/>
            <a:p>
              <a:endParaRPr lang="es-ES"/>
            </a:p>
          </p:txBody>
        </p:sp>
        <p:sp>
          <p:nvSpPr>
            <p:cNvPr id="84" name="Forma libre: forma 83">
              <a:extLst>
                <a:ext uri="{FF2B5EF4-FFF2-40B4-BE49-F238E27FC236}">
                  <a16:creationId xmlns:a16="http://schemas.microsoft.com/office/drawing/2014/main" id="{BA96A2E7-4BE9-D096-9966-F7E1698F42D0}"/>
                </a:ext>
              </a:extLst>
            </p:cNvPr>
            <p:cNvSpPr/>
            <p:nvPr/>
          </p:nvSpPr>
          <p:spPr>
            <a:xfrm>
              <a:off x="4090415" y="2525553"/>
              <a:ext cx="1240916" cy="901826"/>
            </a:xfrm>
            <a:custGeom>
              <a:avLst/>
              <a:gdLst>
                <a:gd name="connsiteX0" fmla="*/ 903228 w 1240916"/>
                <a:gd name="connsiteY0" fmla="*/ -145 h 901826"/>
                <a:gd name="connsiteX1" fmla="*/ 1240889 w 1240916"/>
                <a:gd name="connsiteY1" fmla="*/ 670701 h 901826"/>
                <a:gd name="connsiteX2" fmla="*/ -28 w 1240916"/>
                <a:gd name="connsiteY2" fmla="*/ 901682 h 901826"/>
              </a:gdLst>
              <a:ahLst/>
              <a:cxnLst>
                <a:cxn ang="0">
                  <a:pos x="connsiteX0" y="connsiteY0"/>
                </a:cxn>
                <a:cxn ang="0">
                  <a:pos x="connsiteX1" y="connsiteY1"/>
                </a:cxn>
                <a:cxn ang="0">
                  <a:pos x="connsiteX2" y="connsiteY2"/>
                </a:cxn>
              </a:cxnLst>
              <a:rect l="l" t="t" r="r" b="b"/>
              <a:pathLst>
                <a:path w="1240916" h="901826">
                  <a:moveTo>
                    <a:pt x="903228" y="-145"/>
                  </a:moveTo>
                  <a:cubicBezTo>
                    <a:pt x="1078231" y="186145"/>
                    <a:pt x="1195512" y="419155"/>
                    <a:pt x="1240889" y="670701"/>
                  </a:cubicBezTo>
                  <a:lnTo>
                    <a:pt x="-28" y="901682"/>
                  </a:lnTo>
                  <a:close/>
                </a:path>
              </a:pathLst>
            </a:custGeom>
            <a:grpFill/>
            <a:ln w="9525" cap="flat">
              <a:noFill/>
              <a:prstDash val="solid"/>
              <a:miter/>
            </a:ln>
          </p:spPr>
          <p:txBody>
            <a:bodyPr rtlCol="0" anchor="ctr"/>
            <a:lstStyle/>
            <a:p>
              <a:endParaRPr lang="es-ES"/>
            </a:p>
          </p:txBody>
        </p:sp>
        <p:sp>
          <p:nvSpPr>
            <p:cNvPr id="85" name="Forma libre: forma 84">
              <a:extLst>
                <a:ext uri="{FF2B5EF4-FFF2-40B4-BE49-F238E27FC236}">
                  <a16:creationId xmlns:a16="http://schemas.microsoft.com/office/drawing/2014/main" id="{B082DE4D-1E4E-2966-4BDB-602DA82B699C}"/>
                </a:ext>
              </a:extLst>
            </p:cNvPr>
            <p:cNvSpPr/>
            <p:nvPr/>
          </p:nvSpPr>
          <p:spPr>
            <a:xfrm>
              <a:off x="4116895" y="3467290"/>
              <a:ext cx="1233963" cy="703040"/>
            </a:xfrm>
            <a:custGeom>
              <a:avLst/>
              <a:gdLst>
                <a:gd name="connsiteX0" fmla="*/ 1004288 w 1233963"/>
                <a:gd name="connsiteY0" fmla="*/ 702895 h 703040"/>
                <a:gd name="connsiteX1" fmla="*/ -28 w 1233963"/>
                <a:gd name="connsiteY1" fmla="*/ 4618 h 703040"/>
                <a:gd name="connsiteX2" fmla="*/ 1233936 w 1233963"/>
                <a:gd name="connsiteY2" fmla="*/ -145 h 703040"/>
                <a:gd name="connsiteX3" fmla="*/ 1004288 w 1233963"/>
                <a:gd name="connsiteY3" fmla="*/ 702895 h 703040"/>
              </a:gdLst>
              <a:ahLst/>
              <a:cxnLst>
                <a:cxn ang="0">
                  <a:pos x="connsiteX0" y="connsiteY0"/>
                </a:cxn>
                <a:cxn ang="0">
                  <a:pos x="connsiteX1" y="connsiteY1"/>
                </a:cxn>
                <a:cxn ang="0">
                  <a:pos x="connsiteX2" y="connsiteY2"/>
                </a:cxn>
                <a:cxn ang="0">
                  <a:pos x="connsiteX3" y="connsiteY3"/>
                </a:cxn>
              </a:cxnLst>
              <a:rect l="l" t="t" r="r" b="b"/>
              <a:pathLst>
                <a:path w="1233963" h="703040">
                  <a:moveTo>
                    <a:pt x="1004288" y="702895"/>
                  </a:moveTo>
                  <a:lnTo>
                    <a:pt x="-28" y="4618"/>
                  </a:lnTo>
                  <a:lnTo>
                    <a:pt x="1233936" y="-145"/>
                  </a:lnTo>
                  <a:cubicBezTo>
                    <a:pt x="1226002" y="251305"/>
                    <a:pt x="1146325" y="495250"/>
                    <a:pt x="1004288" y="702895"/>
                  </a:cubicBezTo>
                  <a:close/>
                </a:path>
              </a:pathLst>
            </a:custGeom>
            <a:grpFill/>
            <a:ln w="9525" cap="flat">
              <a:noFill/>
              <a:prstDash val="solid"/>
              <a:miter/>
            </a:ln>
          </p:spPr>
          <p:txBody>
            <a:bodyPr rtlCol="0" anchor="ctr"/>
            <a:lstStyle/>
            <a:p>
              <a:endParaRPr lang="es-ES"/>
            </a:p>
          </p:txBody>
        </p:sp>
        <p:sp>
          <p:nvSpPr>
            <p:cNvPr id="86" name="Forma libre: forma 85">
              <a:extLst>
                <a:ext uri="{FF2B5EF4-FFF2-40B4-BE49-F238E27FC236}">
                  <a16:creationId xmlns:a16="http://schemas.microsoft.com/office/drawing/2014/main" id="{1C5A13C9-4F59-ABD9-1C4F-6A3310D0D2BE}"/>
                </a:ext>
              </a:extLst>
            </p:cNvPr>
            <p:cNvSpPr/>
            <p:nvPr/>
          </p:nvSpPr>
          <p:spPr>
            <a:xfrm>
              <a:off x="4059840" y="2113311"/>
              <a:ext cx="723900" cy="1268920"/>
            </a:xfrm>
            <a:custGeom>
              <a:avLst/>
              <a:gdLst>
                <a:gd name="connsiteX0" fmla="*/ -28 w 723900"/>
                <a:gd name="connsiteY0" fmla="*/ -145 h 1268920"/>
                <a:gd name="connsiteX1" fmla="*/ 723872 w 723900"/>
                <a:gd name="connsiteY1" fmla="*/ 232265 h 1268920"/>
                <a:gd name="connsiteX2" fmla="*/ 4544 w 723900"/>
                <a:gd name="connsiteY2" fmla="*/ 1268776 h 1268920"/>
              </a:gdLst>
              <a:ahLst/>
              <a:cxnLst>
                <a:cxn ang="0">
                  <a:pos x="connsiteX0" y="connsiteY0"/>
                </a:cxn>
                <a:cxn ang="0">
                  <a:pos x="connsiteX1" y="connsiteY1"/>
                </a:cxn>
                <a:cxn ang="0">
                  <a:pos x="connsiteX2" y="connsiteY2"/>
                </a:cxn>
              </a:cxnLst>
              <a:rect l="l" t="t" r="r" b="b"/>
              <a:pathLst>
                <a:path w="723900" h="1268920">
                  <a:moveTo>
                    <a:pt x="-28" y="-145"/>
                  </a:moveTo>
                  <a:cubicBezTo>
                    <a:pt x="258852" y="4598"/>
                    <a:pt x="510617" y="85428"/>
                    <a:pt x="723872" y="232265"/>
                  </a:cubicBezTo>
                  <a:lnTo>
                    <a:pt x="4544" y="1268776"/>
                  </a:lnTo>
                  <a:close/>
                </a:path>
              </a:pathLst>
            </a:custGeom>
            <a:grpFill/>
            <a:ln w="9525" cap="flat">
              <a:noFill/>
              <a:prstDash val="solid"/>
              <a:miter/>
            </a:ln>
          </p:spPr>
          <p:txBody>
            <a:bodyPr rtlCol="0" anchor="ctr"/>
            <a:lstStyle/>
            <a:p>
              <a:endParaRPr lang="es-ES"/>
            </a:p>
          </p:txBody>
        </p:sp>
      </p:grpSp>
      <p:sp>
        <p:nvSpPr>
          <p:cNvPr id="118" name="Marcador de texto 117">
            <a:extLst>
              <a:ext uri="{FF2B5EF4-FFF2-40B4-BE49-F238E27FC236}">
                <a16:creationId xmlns:a16="http://schemas.microsoft.com/office/drawing/2014/main" id="{E53B0BD9-3157-0367-2E2D-E33764D32718}"/>
              </a:ext>
            </a:extLst>
          </p:cNvPr>
          <p:cNvSpPr>
            <a:spLocks noGrp="1"/>
          </p:cNvSpPr>
          <p:nvPr>
            <p:ph type="body" sz="quarter" idx="10" hasCustomPrompt="1"/>
          </p:nvPr>
        </p:nvSpPr>
        <p:spPr>
          <a:xfrm>
            <a:off x="530681" y="943432"/>
            <a:ext cx="2290763" cy="1373819"/>
          </a:xfrm>
          <a:prstGeom prst="rect">
            <a:avLst/>
          </a:prstGeom>
        </p:spPr>
        <p:txBody>
          <a:bodyPr/>
          <a:lstStyle>
            <a:lvl1pPr marL="0" indent="0" algn="ctr">
              <a:buNone/>
              <a:defRPr sz="9600" b="1" i="0">
                <a:solidFill>
                  <a:schemeClr val="bg1"/>
                </a:solidFill>
                <a:latin typeface="Satoshi" pitchFamily="2" charset="77"/>
                <a:cs typeface="Arial" panose="020B0604020202020204" pitchFamily="34" charset="0"/>
              </a:defRPr>
            </a:lvl1pPr>
          </a:lstStyle>
          <a:p>
            <a:pPr lvl="0"/>
            <a:r>
              <a:rPr lang="es-ES"/>
              <a:t>01</a:t>
            </a:r>
          </a:p>
        </p:txBody>
      </p:sp>
      <p:sp>
        <p:nvSpPr>
          <p:cNvPr id="120" name="Marcador de texto 119">
            <a:extLst>
              <a:ext uri="{FF2B5EF4-FFF2-40B4-BE49-F238E27FC236}">
                <a16:creationId xmlns:a16="http://schemas.microsoft.com/office/drawing/2014/main" id="{95B111E8-C59C-28BF-102D-0ED0AB169022}"/>
              </a:ext>
            </a:extLst>
          </p:cNvPr>
          <p:cNvSpPr>
            <a:spLocks noGrp="1"/>
          </p:cNvSpPr>
          <p:nvPr>
            <p:ph type="body" sz="quarter" idx="11" hasCustomPrompt="1"/>
          </p:nvPr>
        </p:nvSpPr>
        <p:spPr>
          <a:xfrm>
            <a:off x="3465047" y="4037897"/>
            <a:ext cx="7911635" cy="2324230"/>
          </a:xfrm>
          <a:prstGeom prst="rect">
            <a:avLst/>
          </a:prstGeom>
        </p:spPr>
        <p:txBody>
          <a:bodyPr/>
          <a:lstStyle>
            <a:lvl1pPr marL="0" indent="0">
              <a:lnSpc>
                <a:spcPts val="5000"/>
              </a:lnSpc>
              <a:buNone/>
              <a:defRPr sz="5400" b="1" i="0">
                <a:solidFill>
                  <a:srgbClr val="9AA5C0"/>
                </a:solidFill>
                <a:latin typeface="Satoshi" pitchFamily="2" charset="77"/>
                <a:cs typeface="Arial" panose="020B0604020202020204" pitchFamily="34" charset="0"/>
              </a:defRPr>
            </a:lvl1pPr>
          </a:lstStyle>
          <a:p>
            <a:pPr lvl="0"/>
            <a:r>
              <a:rPr lang="es-ES"/>
              <a:t>TÍTULO </a:t>
            </a:r>
          </a:p>
          <a:p>
            <a:pPr lvl="0"/>
            <a:r>
              <a:rPr lang="es-ES"/>
              <a:t>APARTADO</a:t>
            </a:r>
          </a:p>
        </p:txBody>
      </p:sp>
    </p:spTree>
    <p:extLst>
      <p:ext uri="{BB962C8B-B14F-4D97-AF65-F5344CB8AC3E}">
        <p14:creationId xmlns:p14="http://schemas.microsoft.com/office/powerpoint/2010/main" val="3460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cxnSp>
        <p:nvCxnSpPr>
          <p:cNvPr id="75" name="Conector recto 74">
            <a:extLst>
              <a:ext uri="{FF2B5EF4-FFF2-40B4-BE49-F238E27FC236}">
                <a16:creationId xmlns:a16="http://schemas.microsoft.com/office/drawing/2014/main" id="{4CEFB9C0-B24E-E931-F4FF-3657FD5E9EC7}"/>
              </a:ext>
            </a:extLst>
          </p:cNvPr>
          <p:cNvCxnSpPr/>
          <p:nvPr userDrawn="1"/>
        </p:nvCxnSpPr>
        <p:spPr>
          <a:xfrm>
            <a:off x="5076298" y="2009751"/>
            <a:ext cx="1810550" cy="0"/>
          </a:xfrm>
          <a:prstGeom prst="line">
            <a:avLst/>
          </a:prstGeom>
          <a:ln w="19050">
            <a:solidFill>
              <a:srgbClr val="9AA5C0"/>
            </a:solidFill>
          </a:ln>
        </p:spPr>
        <p:style>
          <a:lnRef idx="1">
            <a:schemeClr val="accent1"/>
          </a:lnRef>
          <a:fillRef idx="0">
            <a:schemeClr val="accent1"/>
          </a:fillRef>
          <a:effectRef idx="0">
            <a:schemeClr val="accent1"/>
          </a:effectRef>
          <a:fontRef idx="minor">
            <a:schemeClr val="tx1"/>
          </a:fontRef>
        </p:style>
      </p:cxnSp>
      <p:sp>
        <p:nvSpPr>
          <p:cNvPr id="80" name="Marcador de texto 79">
            <a:extLst>
              <a:ext uri="{FF2B5EF4-FFF2-40B4-BE49-F238E27FC236}">
                <a16:creationId xmlns:a16="http://schemas.microsoft.com/office/drawing/2014/main" id="{4DFD597A-B6B3-4865-2EAA-FE9C9F23C4AA}"/>
              </a:ext>
            </a:extLst>
          </p:cNvPr>
          <p:cNvSpPr>
            <a:spLocks noGrp="1"/>
          </p:cNvSpPr>
          <p:nvPr>
            <p:ph type="body" sz="quarter" idx="10" hasCustomPrompt="1"/>
          </p:nvPr>
        </p:nvSpPr>
        <p:spPr>
          <a:xfrm>
            <a:off x="206375" y="1377779"/>
            <a:ext cx="11803063" cy="478009"/>
          </a:xfrm>
          <a:prstGeom prst="rect">
            <a:avLst/>
          </a:prstGeom>
        </p:spPr>
        <p:txBody>
          <a:bodyPr/>
          <a:lstStyle>
            <a:lvl1pPr marL="0" indent="0" algn="ctr">
              <a:buNone/>
              <a:defRPr sz="3200" b="0" i="0">
                <a:solidFill>
                  <a:srgbClr val="9AA5C0"/>
                </a:solidFill>
                <a:latin typeface="Satoshi" pitchFamily="2" charset="77"/>
                <a:cs typeface="Arial" panose="020B0604020202020204" pitchFamily="34" charset="0"/>
              </a:defRPr>
            </a:lvl1pPr>
          </a:lstStyle>
          <a:p>
            <a:pPr lvl="0"/>
            <a:r>
              <a:rPr lang="es-ES"/>
              <a:t>TABLA DE CONTENIDOS</a:t>
            </a:r>
          </a:p>
        </p:txBody>
      </p:sp>
      <p:sp>
        <p:nvSpPr>
          <p:cNvPr id="82" name="Marcador de texto 81">
            <a:extLst>
              <a:ext uri="{FF2B5EF4-FFF2-40B4-BE49-F238E27FC236}">
                <a16:creationId xmlns:a16="http://schemas.microsoft.com/office/drawing/2014/main" id="{5CE6BB13-ECA7-262F-EEA5-8AD4E3B44EC7}"/>
              </a:ext>
            </a:extLst>
          </p:cNvPr>
          <p:cNvSpPr>
            <a:spLocks noGrp="1"/>
          </p:cNvSpPr>
          <p:nvPr>
            <p:ph type="body" sz="quarter" idx="11" hasCustomPrompt="1"/>
          </p:nvPr>
        </p:nvSpPr>
        <p:spPr>
          <a:xfrm>
            <a:off x="3311572" y="2456246"/>
            <a:ext cx="3169614" cy="328184"/>
          </a:xfrm>
          <a:prstGeom prst="rect">
            <a:avLst/>
          </a:prstGeom>
        </p:spPr>
        <p:txBody>
          <a:bodyPr/>
          <a:lstStyle>
            <a:lvl1pPr marL="0" indent="0">
              <a:buNone/>
              <a:defRPr sz="1800" b="0" i="0">
                <a:latin typeface="Satoshi" pitchFamily="2" charset="77"/>
                <a:cs typeface="Arial" panose="020B0604020202020204" pitchFamily="34" charset="0"/>
              </a:defRPr>
            </a:lvl1pPr>
          </a:lstStyle>
          <a:p>
            <a:pPr lvl="0"/>
            <a:r>
              <a:rPr lang="es-ES"/>
              <a:t>TÍTULO</a:t>
            </a:r>
          </a:p>
        </p:txBody>
      </p:sp>
      <p:sp>
        <p:nvSpPr>
          <p:cNvPr id="83" name="Marcador de texto 81">
            <a:extLst>
              <a:ext uri="{FF2B5EF4-FFF2-40B4-BE49-F238E27FC236}">
                <a16:creationId xmlns:a16="http://schemas.microsoft.com/office/drawing/2014/main" id="{807F845D-985D-8A05-17A7-341C304174BB}"/>
              </a:ext>
            </a:extLst>
          </p:cNvPr>
          <p:cNvSpPr>
            <a:spLocks noGrp="1"/>
          </p:cNvSpPr>
          <p:nvPr>
            <p:ph type="body" sz="quarter" idx="12" hasCustomPrompt="1"/>
          </p:nvPr>
        </p:nvSpPr>
        <p:spPr>
          <a:xfrm>
            <a:off x="3311572" y="2812465"/>
            <a:ext cx="3169614" cy="301625"/>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lvl="0"/>
            <a:r>
              <a:rPr lang="es-ES"/>
              <a:t>subtítulo</a:t>
            </a:r>
          </a:p>
        </p:txBody>
      </p:sp>
      <p:sp>
        <p:nvSpPr>
          <p:cNvPr id="84" name="Marcador de texto 81">
            <a:extLst>
              <a:ext uri="{FF2B5EF4-FFF2-40B4-BE49-F238E27FC236}">
                <a16:creationId xmlns:a16="http://schemas.microsoft.com/office/drawing/2014/main" id="{1E0E1360-ECD9-8C6E-46A9-3871B375DC5A}"/>
              </a:ext>
            </a:extLst>
          </p:cNvPr>
          <p:cNvSpPr>
            <a:spLocks noGrp="1"/>
          </p:cNvSpPr>
          <p:nvPr>
            <p:ph type="body" sz="quarter" idx="13" hasCustomPrompt="1"/>
          </p:nvPr>
        </p:nvSpPr>
        <p:spPr>
          <a:xfrm>
            <a:off x="2333625" y="2456246"/>
            <a:ext cx="951807" cy="656368"/>
          </a:xfrm>
          <a:prstGeom prst="rect">
            <a:avLst/>
          </a:prstGeom>
        </p:spPr>
        <p:txBody>
          <a:bodyPr/>
          <a:lstStyle>
            <a:lvl1pPr marL="0" indent="0" algn="r">
              <a:buNone/>
              <a:defRPr sz="4000" b="1" i="0">
                <a:solidFill>
                  <a:srgbClr val="9AA5C0"/>
                </a:solidFill>
                <a:latin typeface="Satoshi" pitchFamily="2" charset="77"/>
                <a:cs typeface="Arial" panose="020B0604020202020204" pitchFamily="34" charset="0"/>
              </a:defRPr>
            </a:lvl1pPr>
          </a:lstStyle>
          <a:p>
            <a:pPr lvl="0"/>
            <a:r>
              <a:rPr lang="es-ES"/>
              <a:t>01</a:t>
            </a:r>
          </a:p>
        </p:txBody>
      </p:sp>
      <p:sp>
        <p:nvSpPr>
          <p:cNvPr id="85" name="Marcador de texto 81">
            <a:extLst>
              <a:ext uri="{FF2B5EF4-FFF2-40B4-BE49-F238E27FC236}">
                <a16:creationId xmlns:a16="http://schemas.microsoft.com/office/drawing/2014/main" id="{CFEA6CF3-E4D7-0C3A-E534-7E69EA909AF6}"/>
              </a:ext>
            </a:extLst>
          </p:cNvPr>
          <p:cNvSpPr>
            <a:spLocks noGrp="1"/>
          </p:cNvSpPr>
          <p:nvPr>
            <p:ph type="body" sz="quarter" idx="14" hasCustomPrompt="1"/>
          </p:nvPr>
        </p:nvSpPr>
        <p:spPr>
          <a:xfrm>
            <a:off x="3311571" y="3553211"/>
            <a:ext cx="3169615" cy="328184"/>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TÍTULO</a:t>
            </a:r>
          </a:p>
        </p:txBody>
      </p:sp>
      <p:sp>
        <p:nvSpPr>
          <p:cNvPr id="86" name="Marcador de texto 81">
            <a:extLst>
              <a:ext uri="{FF2B5EF4-FFF2-40B4-BE49-F238E27FC236}">
                <a16:creationId xmlns:a16="http://schemas.microsoft.com/office/drawing/2014/main" id="{0A07E85B-6525-685C-113B-57745920FD8B}"/>
              </a:ext>
            </a:extLst>
          </p:cNvPr>
          <p:cNvSpPr>
            <a:spLocks noGrp="1"/>
          </p:cNvSpPr>
          <p:nvPr>
            <p:ph type="body" sz="quarter" idx="15" hasCustomPrompt="1"/>
          </p:nvPr>
        </p:nvSpPr>
        <p:spPr>
          <a:xfrm>
            <a:off x="3311571" y="3909430"/>
            <a:ext cx="3169615" cy="301625"/>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subtítulo</a:t>
            </a:r>
          </a:p>
        </p:txBody>
      </p:sp>
      <p:sp>
        <p:nvSpPr>
          <p:cNvPr id="87" name="Marcador de texto 81">
            <a:extLst>
              <a:ext uri="{FF2B5EF4-FFF2-40B4-BE49-F238E27FC236}">
                <a16:creationId xmlns:a16="http://schemas.microsoft.com/office/drawing/2014/main" id="{E29AD4EF-C9AF-BB86-3D6A-9B944FB24799}"/>
              </a:ext>
            </a:extLst>
          </p:cNvPr>
          <p:cNvSpPr>
            <a:spLocks noGrp="1"/>
          </p:cNvSpPr>
          <p:nvPr>
            <p:ph type="body" sz="quarter" idx="16" hasCustomPrompt="1"/>
          </p:nvPr>
        </p:nvSpPr>
        <p:spPr>
          <a:xfrm>
            <a:off x="2333625" y="3553211"/>
            <a:ext cx="951807" cy="656368"/>
          </a:xfrm>
          <a:prstGeom prst="rect">
            <a:avLst/>
          </a:prstGeom>
        </p:spPr>
        <p:txBody>
          <a:bodyPr/>
          <a:lstStyle>
            <a:lvl1pPr marL="0" indent="0" algn="r">
              <a:buNone/>
              <a:defRPr lang="es-ES" sz="4000" b="1" i="0" kern="1200" dirty="0">
                <a:solidFill>
                  <a:srgbClr val="9AA5C0"/>
                </a:solidFill>
                <a:latin typeface="Satoshi" pitchFamily="2" charset="77"/>
                <a:ea typeface="+mn-ea"/>
                <a:cs typeface="Arial" panose="020B0604020202020204" pitchFamily="34" charset="0"/>
              </a:defRPr>
            </a:lvl1pPr>
          </a:lstStyle>
          <a:p>
            <a:pPr marL="0" lvl="0" indent="0" algn="r" defTabSz="914400" rtl="0" eaLnBrk="1" latinLnBrk="0" hangingPunct="1">
              <a:lnSpc>
                <a:spcPct val="90000"/>
              </a:lnSpc>
              <a:spcBef>
                <a:spcPts val="1000"/>
              </a:spcBef>
              <a:buFont typeface="Arial" panose="020B0604020202020204" pitchFamily="34" charset="0"/>
              <a:buNone/>
            </a:pPr>
            <a:r>
              <a:rPr lang="es-ES"/>
              <a:t>02</a:t>
            </a:r>
          </a:p>
        </p:txBody>
      </p:sp>
      <p:sp>
        <p:nvSpPr>
          <p:cNvPr id="88" name="Marcador de texto 81">
            <a:extLst>
              <a:ext uri="{FF2B5EF4-FFF2-40B4-BE49-F238E27FC236}">
                <a16:creationId xmlns:a16="http://schemas.microsoft.com/office/drawing/2014/main" id="{A211BD1E-7C83-4CC9-979A-285ED7105C54}"/>
              </a:ext>
            </a:extLst>
          </p:cNvPr>
          <p:cNvSpPr>
            <a:spLocks noGrp="1"/>
          </p:cNvSpPr>
          <p:nvPr>
            <p:ph type="body" sz="quarter" idx="17" hasCustomPrompt="1"/>
          </p:nvPr>
        </p:nvSpPr>
        <p:spPr>
          <a:xfrm>
            <a:off x="3311572" y="4645994"/>
            <a:ext cx="3169614" cy="328184"/>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TÍTULO</a:t>
            </a:r>
          </a:p>
        </p:txBody>
      </p:sp>
      <p:sp>
        <p:nvSpPr>
          <p:cNvPr id="89" name="Marcador de texto 81">
            <a:extLst>
              <a:ext uri="{FF2B5EF4-FFF2-40B4-BE49-F238E27FC236}">
                <a16:creationId xmlns:a16="http://schemas.microsoft.com/office/drawing/2014/main" id="{0D5A2B56-32DE-42C5-1EFC-DEA0A09E0C6A}"/>
              </a:ext>
            </a:extLst>
          </p:cNvPr>
          <p:cNvSpPr>
            <a:spLocks noGrp="1"/>
          </p:cNvSpPr>
          <p:nvPr>
            <p:ph type="body" sz="quarter" idx="18" hasCustomPrompt="1"/>
          </p:nvPr>
        </p:nvSpPr>
        <p:spPr>
          <a:xfrm>
            <a:off x="3311572" y="5002213"/>
            <a:ext cx="3169614" cy="301625"/>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subtítulo</a:t>
            </a:r>
          </a:p>
        </p:txBody>
      </p:sp>
      <p:sp>
        <p:nvSpPr>
          <p:cNvPr id="90" name="Marcador de texto 81">
            <a:extLst>
              <a:ext uri="{FF2B5EF4-FFF2-40B4-BE49-F238E27FC236}">
                <a16:creationId xmlns:a16="http://schemas.microsoft.com/office/drawing/2014/main" id="{83CC70AD-3BD9-2BCB-CD17-25FECF650E19}"/>
              </a:ext>
            </a:extLst>
          </p:cNvPr>
          <p:cNvSpPr>
            <a:spLocks noGrp="1"/>
          </p:cNvSpPr>
          <p:nvPr>
            <p:ph type="body" sz="quarter" idx="19" hasCustomPrompt="1"/>
          </p:nvPr>
        </p:nvSpPr>
        <p:spPr>
          <a:xfrm>
            <a:off x="2333625" y="4645994"/>
            <a:ext cx="951807" cy="656368"/>
          </a:xfrm>
          <a:prstGeom prst="rect">
            <a:avLst/>
          </a:prstGeom>
        </p:spPr>
        <p:txBody>
          <a:bodyPr/>
          <a:lstStyle>
            <a:lvl1pPr marL="0" indent="0" algn="r">
              <a:buNone/>
              <a:defRPr lang="es-ES" sz="4000" b="1" i="0" kern="1200" dirty="0">
                <a:solidFill>
                  <a:srgbClr val="9AA5C0"/>
                </a:solidFill>
                <a:latin typeface="Satoshi" pitchFamily="2" charset="77"/>
                <a:ea typeface="+mn-ea"/>
                <a:cs typeface="Arial" panose="020B0604020202020204" pitchFamily="34" charset="0"/>
              </a:defRPr>
            </a:lvl1pPr>
          </a:lstStyle>
          <a:p>
            <a:pPr marL="0" lvl="0" indent="0" algn="r" defTabSz="914400" rtl="0" eaLnBrk="1" latinLnBrk="0" hangingPunct="1">
              <a:lnSpc>
                <a:spcPct val="90000"/>
              </a:lnSpc>
              <a:spcBef>
                <a:spcPts val="1000"/>
              </a:spcBef>
              <a:buFont typeface="Arial" panose="020B0604020202020204" pitchFamily="34" charset="0"/>
              <a:buNone/>
            </a:pPr>
            <a:r>
              <a:rPr lang="es-ES"/>
              <a:t>03</a:t>
            </a:r>
          </a:p>
        </p:txBody>
      </p:sp>
      <p:sp>
        <p:nvSpPr>
          <p:cNvPr id="91" name="Marcador de texto 81">
            <a:extLst>
              <a:ext uri="{FF2B5EF4-FFF2-40B4-BE49-F238E27FC236}">
                <a16:creationId xmlns:a16="http://schemas.microsoft.com/office/drawing/2014/main" id="{65A7E723-F3CC-BDF5-C9F6-4D7A5B0671FA}"/>
              </a:ext>
            </a:extLst>
          </p:cNvPr>
          <p:cNvSpPr>
            <a:spLocks noGrp="1"/>
          </p:cNvSpPr>
          <p:nvPr>
            <p:ph type="body" sz="quarter" idx="20" hasCustomPrompt="1"/>
          </p:nvPr>
        </p:nvSpPr>
        <p:spPr>
          <a:xfrm>
            <a:off x="7763570" y="2472273"/>
            <a:ext cx="3493594" cy="328184"/>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TÍTULO</a:t>
            </a:r>
          </a:p>
        </p:txBody>
      </p:sp>
      <p:sp>
        <p:nvSpPr>
          <p:cNvPr id="92" name="Marcador de texto 81">
            <a:extLst>
              <a:ext uri="{FF2B5EF4-FFF2-40B4-BE49-F238E27FC236}">
                <a16:creationId xmlns:a16="http://schemas.microsoft.com/office/drawing/2014/main" id="{524BA0EB-D5F4-E475-8288-8335346CDB46}"/>
              </a:ext>
            </a:extLst>
          </p:cNvPr>
          <p:cNvSpPr>
            <a:spLocks noGrp="1"/>
          </p:cNvSpPr>
          <p:nvPr>
            <p:ph type="body" sz="quarter" idx="21" hasCustomPrompt="1"/>
          </p:nvPr>
        </p:nvSpPr>
        <p:spPr>
          <a:xfrm>
            <a:off x="7763570" y="2828492"/>
            <a:ext cx="3493594" cy="301625"/>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subtítulo</a:t>
            </a:r>
          </a:p>
        </p:txBody>
      </p:sp>
      <p:sp>
        <p:nvSpPr>
          <p:cNvPr id="93" name="Marcador de texto 81">
            <a:extLst>
              <a:ext uri="{FF2B5EF4-FFF2-40B4-BE49-F238E27FC236}">
                <a16:creationId xmlns:a16="http://schemas.microsoft.com/office/drawing/2014/main" id="{D3AA07BD-4196-D619-92EE-31EA4D39361D}"/>
              </a:ext>
            </a:extLst>
          </p:cNvPr>
          <p:cNvSpPr>
            <a:spLocks noGrp="1"/>
          </p:cNvSpPr>
          <p:nvPr>
            <p:ph type="body" sz="quarter" idx="22" hasCustomPrompt="1"/>
          </p:nvPr>
        </p:nvSpPr>
        <p:spPr>
          <a:xfrm>
            <a:off x="6785623" y="2472273"/>
            <a:ext cx="951807" cy="656368"/>
          </a:xfrm>
          <a:prstGeom prst="rect">
            <a:avLst/>
          </a:prstGeom>
        </p:spPr>
        <p:txBody>
          <a:bodyPr/>
          <a:lstStyle>
            <a:lvl1pPr marL="0" indent="0" algn="r">
              <a:buNone/>
              <a:defRPr lang="es-ES" sz="4000" b="1" i="0" kern="1200" dirty="0">
                <a:solidFill>
                  <a:srgbClr val="9AA5C0"/>
                </a:solidFill>
                <a:latin typeface="Satoshi" pitchFamily="2" charset="77"/>
                <a:ea typeface="+mn-ea"/>
                <a:cs typeface="Arial" panose="020B0604020202020204" pitchFamily="34" charset="0"/>
              </a:defRPr>
            </a:lvl1pPr>
          </a:lstStyle>
          <a:p>
            <a:pPr marL="0" lvl="0" indent="0" algn="r" defTabSz="914400" rtl="0" eaLnBrk="1" latinLnBrk="0" hangingPunct="1">
              <a:lnSpc>
                <a:spcPct val="90000"/>
              </a:lnSpc>
              <a:spcBef>
                <a:spcPts val="1000"/>
              </a:spcBef>
              <a:buFont typeface="Arial" panose="020B0604020202020204" pitchFamily="34" charset="0"/>
              <a:buNone/>
            </a:pPr>
            <a:r>
              <a:rPr lang="es-ES"/>
              <a:t>04</a:t>
            </a:r>
          </a:p>
        </p:txBody>
      </p:sp>
      <p:sp>
        <p:nvSpPr>
          <p:cNvPr id="94" name="Marcador de texto 81">
            <a:extLst>
              <a:ext uri="{FF2B5EF4-FFF2-40B4-BE49-F238E27FC236}">
                <a16:creationId xmlns:a16="http://schemas.microsoft.com/office/drawing/2014/main" id="{6AE35A2A-683E-951C-93F1-8CAB224B9524}"/>
              </a:ext>
            </a:extLst>
          </p:cNvPr>
          <p:cNvSpPr>
            <a:spLocks noGrp="1"/>
          </p:cNvSpPr>
          <p:nvPr>
            <p:ph type="body" sz="quarter" idx="23" hasCustomPrompt="1"/>
          </p:nvPr>
        </p:nvSpPr>
        <p:spPr>
          <a:xfrm>
            <a:off x="7763570" y="3569238"/>
            <a:ext cx="3493594" cy="328184"/>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TÍTULO</a:t>
            </a:r>
          </a:p>
        </p:txBody>
      </p:sp>
      <p:sp>
        <p:nvSpPr>
          <p:cNvPr id="95" name="Marcador de texto 81">
            <a:extLst>
              <a:ext uri="{FF2B5EF4-FFF2-40B4-BE49-F238E27FC236}">
                <a16:creationId xmlns:a16="http://schemas.microsoft.com/office/drawing/2014/main" id="{D2E61475-EE10-A6FF-0425-D2FA79DB8FF6}"/>
              </a:ext>
            </a:extLst>
          </p:cNvPr>
          <p:cNvSpPr>
            <a:spLocks noGrp="1"/>
          </p:cNvSpPr>
          <p:nvPr>
            <p:ph type="body" sz="quarter" idx="24" hasCustomPrompt="1"/>
          </p:nvPr>
        </p:nvSpPr>
        <p:spPr>
          <a:xfrm>
            <a:off x="7763570" y="3925457"/>
            <a:ext cx="3493594" cy="301625"/>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subtítulo</a:t>
            </a:r>
          </a:p>
        </p:txBody>
      </p:sp>
      <p:sp>
        <p:nvSpPr>
          <p:cNvPr id="96" name="Marcador de texto 81">
            <a:extLst>
              <a:ext uri="{FF2B5EF4-FFF2-40B4-BE49-F238E27FC236}">
                <a16:creationId xmlns:a16="http://schemas.microsoft.com/office/drawing/2014/main" id="{AE817C19-895B-C503-9793-43C70EAFF11A}"/>
              </a:ext>
            </a:extLst>
          </p:cNvPr>
          <p:cNvSpPr>
            <a:spLocks noGrp="1"/>
          </p:cNvSpPr>
          <p:nvPr>
            <p:ph type="body" sz="quarter" idx="25" hasCustomPrompt="1"/>
          </p:nvPr>
        </p:nvSpPr>
        <p:spPr>
          <a:xfrm>
            <a:off x="6785623" y="3569238"/>
            <a:ext cx="951807" cy="656368"/>
          </a:xfrm>
          <a:prstGeom prst="rect">
            <a:avLst/>
          </a:prstGeom>
        </p:spPr>
        <p:txBody>
          <a:bodyPr/>
          <a:lstStyle>
            <a:lvl1pPr marL="0" indent="0" algn="r">
              <a:buNone/>
              <a:defRPr lang="es-ES" sz="4000" b="1" i="0" kern="1200" dirty="0">
                <a:solidFill>
                  <a:srgbClr val="9AA5C0"/>
                </a:solidFill>
                <a:latin typeface="Satoshi" pitchFamily="2" charset="77"/>
                <a:ea typeface="+mn-ea"/>
                <a:cs typeface="Arial" panose="020B0604020202020204" pitchFamily="34" charset="0"/>
              </a:defRPr>
            </a:lvl1pPr>
          </a:lstStyle>
          <a:p>
            <a:pPr marL="0" lvl="0" indent="0" algn="r" defTabSz="914400" rtl="0" eaLnBrk="1" latinLnBrk="0" hangingPunct="1">
              <a:lnSpc>
                <a:spcPct val="90000"/>
              </a:lnSpc>
              <a:spcBef>
                <a:spcPts val="1000"/>
              </a:spcBef>
              <a:buFont typeface="Arial" panose="020B0604020202020204" pitchFamily="34" charset="0"/>
              <a:buNone/>
            </a:pPr>
            <a:r>
              <a:rPr lang="es-ES"/>
              <a:t>05</a:t>
            </a:r>
          </a:p>
        </p:txBody>
      </p:sp>
      <p:sp>
        <p:nvSpPr>
          <p:cNvPr id="97" name="Marcador de texto 81">
            <a:extLst>
              <a:ext uri="{FF2B5EF4-FFF2-40B4-BE49-F238E27FC236}">
                <a16:creationId xmlns:a16="http://schemas.microsoft.com/office/drawing/2014/main" id="{657BB8BD-D0C0-4339-8BE5-E2A258D77CE1}"/>
              </a:ext>
            </a:extLst>
          </p:cNvPr>
          <p:cNvSpPr>
            <a:spLocks noGrp="1"/>
          </p:cNvSpPr>
          <p:nvPr>
            <p:ph type="body" sz="quarter" idx="26" hasCustomPrompt="1"/>
          </p:nvPr>
        </p:nvSpPr>
        <p:spPr>
          <a:xfrm>
            <a:off x="7763570" y="4662021"/>
            <a:ext cx="3493594" cy="328184"/>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TÍTULO</a:t>
            </a:r>
          </a:p>
        </p:txBody>
      </p:sp>
      <p:sp>
        <p:nvSpPr>
          <p:cNvPr id="98" name="Marcador de texto 81">
            <a:extLst>
              <a:ext uri="{FF2B5EF4-FFF2-40B4-BE49-F238E27FC236}">
                <a16:creationId xmlns:a16="http://schemas.microsoft.com/office/drawing/2014/main" id="{49A81515-62DA-9614-7581-D5FF0F1F943B}"/>
              </a:ext>
            </a:extLst>
          </p:cNvPr>
          <p:cNvSpPr>
            <a:spLocks noGrp="1"/>
          </p:cNvSpPr>
          <p:nvPr>
            <p:ph type="body" sz="quarter" idx="27" hasCustomPrompt="1"/>
          </p:nvPr>
        </p:nvSpPr>
        <p:spPr>
          <a:xfrm>
            <a:off x="7763570" y="5018240"/>
            <a:ext cx="3493594" cy="301625"/>
          </a:xfrm>
          <a:prstGeom prst="rect">
            <a:avLst/>
          </a:prstGeom>
        </p:spPr>
        <p:txBody>
          <a:bodyPr/>
          <a:lstStyle>
            <a:lvl1pPr marL="0" indent="0">
              <a:buNone/>
              <a:defRPr lang="es-ES" sz="1800" b="0" i="0" kern="1200" dirty="0">
                <a:solidFill>
                  <a:schemeClr val="tx1"/>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subtítulo</a:t>
            </a:r>
          </a:p>
        </p:txBody>
      </p:sp>
      <p:sp>
        <p:nvSpPr>
          <p:cNvPr id="99" name="Marcador de texto 81">
            <a:extLst>
              <a:ext uri="{FF2B5EF4-FFF2-40B4-BE49-F238E27FC236}">
                <a16:creationId xmlns:a16="http://schemas.microsoft.com/office/drawing/2014/main" id="{5F340213-75C9-5B70-88D1-4B5C4C94D7FC}"/>
              </a:ext>
            </a:extLst>
          </p:cNvPr>
          <p:cNvSpPr>
            <a:spLocks noGrp="1"/>
          </p:cNvSpPr>
          <p:nvPr>
            <p:ph type="body" sz="quarter" idx="28" hasCustomPrompt="1"/>
          </p:nvPr>
        </p:nvSpPr>
        <p:spPr>
          <a:xfrm>
            <a:off x="6785623" y="4662021"/>
            <a:ext cx="951807" cy="656368"/>
          </a:xfrm>
          <a:prstGeom prst="rect">
            <a:avLst/>
          </a:prstGeom>
        </p:spPr>
        <p:txBody>
          <a:bodyPr/>
          <a:lstStyle>
            <a:lvl1pPr marL="0" indent="0" algn="r">
              <a:buNone/>
              <a:defRPr lang="es-ES" sz="4000" b="1" i="0" kern="1200" dirty="0">
                <a:solidFill>
                  <a:srgbClr val="9AA5C0"/>
                </a:solidFill>
                <a:latin typeface="Satoshi" pitchFamily="2" charset="77"/>
                <a:ea typeface="+mn-ea"/>
                <a:cs typeface="Arial" panose="020B0604020202020204" pitchFamily="34" charset="0"/>
              </a:defRPr>
            </a:lvl1pPr>
          </a:lstStyle>
          <a:p>
            <a:pPr marL="0" lvl="0" indent="0" algn="r" defTabSz="914400" rtl="0" eaLnBrk="1" latinLnBrk="0" hangingPunct="1">
              <a:lnSpc>
                <a:spcPct val="90000"/>
              </a:lnSpc>
              <a:spcBef>
                <a:spcPts val="1000"/>
              </a:spcBef>
              <a:buFont typeface="Arial" panose="020B0604020202020204" pitchFamily="34" charset="0"/>
              <a:buNone/>
            </a:pPr>
            <a:r>
              <a:rPr lang="es-ES"/>
              <a:t>06</a:t>
            </a:r>
          </a:p>
        </p:txBody>
      </p:sp>
      <p:pic>
        <p:nvPicPr>
          <p:cNvPr id="100" name="Imagen 99" descr="Logotipo, nombre de la empresa&#10;&#10;Descripción generada automáticamente">
            <a:extLst>
              <a:ext uri="{FF2B5EF4-FFF2-40B4-BE49-F238E27FC236}">
                <a16:creationId xmlns:a16="http://schemas.microsoft.com/office/drawing/2014/main" id="{F514892D-6E3A-4C63-9533-E292D5B3CE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8246" y="120940"/>
            <a:ext cx="1873065" cy="1024318"/>
          </a:xfrm>
          <a:prstGeom prst="rect">
            <a:avLst/>
          </a:prstGeom>
        </p:spPr>
      </p:pic>
    </p:spTree>
    <p:extLst>
      <p:ext uri="{BB962C8B-B14F-4D97-AF65-F5344CB8AC3E}">
        <p14:creationId xmlns:p14="http://schemas.microsoft.com/office/powerpoint/2010/main" val="217747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pic>
        <p:nvPicPr>
          <p:cNvPr id="2" name="Imagen 1" descr="Logotipo, nombre de la empresa&#10;&#10;Descripción generada automáticamente">
            <a:extLst>
              <a:ext uri="{FF2B5EF4-FFF2-40B4-BE49-F238E27FC236}">
                <a16:creationId xmlns:a16="http://schemas.microsoft.com/office/drawing/2014/main" id="{55E89B9E-9F03-4261-AE37-90210E367B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8246" y="120940"/>
            <a:ext cx="1873065" cy="1024318"/>
          </a:xfrm>
          <a:prstGeom prst="rect">
            <a:avLst/>
          </a:prstGeom>
        </p:spPr>
      </p:pic>
      <p:sp>
        <p:nvSpPr>
          <p:cNvPr id="4" name="Marcador de texto 3">
            <a:extLst>
              <a:ext uri="{FF2B5EF4-FFF2-40B4-BE49-F238E27FC236}">
                <a16:creationId xmlns:a16="http://schemas.microsoft.com/office/drawing/2014/main" id="{33042A05-3742-8853-6F1C-0212C93CA671}"/>
              </a:ext>
            </a:extLst>
          </p:cNvPr>
          <p:cNvSpPr>
            <a:spLocks noGrp="1"/>
          </p:cNvSpPr>
          <p:nvPr>
            <p:ph type="body" sz="quarter" idx="10" hasCustomPrompt="1"/>
          </p:nvPr>
        </p:nvSpPr>
        <p:spPr>
          <a:xfrm>
            <a:off x="1366925" y="825893"/>
            <a:ext cx="8711572" cy="490834"/>
          </a:xfrm>
          <a:prstGeom prst="rect">
            <a:avLst/>
          </a:prstGeom>
        </p:spPr>
        <p:txBody>
          <a:bodyPr/>
          <a:lstStyle>
            <a:lvl1pPr marL="0" indent="0">
              <a:buNone/>
              <a:defRPr sz="3200" b="1" i="0">
                <a:solidFill>
                  <a:srgbClr val="9AA5C0"/>
                </a:solidFill>
                <a:latin typeface="Satoshi" pitchFamily="2" charset="77"/>
                <a:cs typeface="Arial" panose="020B0604020202020204" pitchFamily="34" charset="0"/>
              </a:defRPr>
            </a:lvl1pPr>
          </a:lstStyle>
          <a:p>
            <a:pPr lvl="0"/>
            <a:r>
              <a:rPr lang="es-ES"/>
              <a:t>TÍTULO DE APARTADO</a:t>
            </a:r>
          </a:p>
        </p:txBody>
      </p:sp>
      <p:sp>
        <p:nvSpPr>
          <p:cNvPr id="5" name="Marcador de texto 3">
            <a:extLst>
              <a:ext uri="{FF2B5EF4-FFF2-40B4-BE49-F238E27FC236}">
                <a16:creationId xmlns:a16="http://schemas.microsoft.com/office/drawing/2014/main" id="{EAF1B889-24A0-078B-9421-FF67E9FC7D15}"/>
              </a:ext>
            </a:extLst>
          </p:cNvPr>
          <p:cNvSpPr>
            <a:spLocks noGrp="1"/>
          </p:cNvSpPr>
          <p:nvPr>
            <p:ph type="body" sz="quarter" idx="11" hasCustomPrompt="1"/>
          </p:nvPr>
        </p:nvSpPr>
        <p:spPr>
          <a:xfrm>
            <a:off x="1366925" y="1316727"/>
            <a:ext cx="8711572" cy="282770"/>
          </a:xfrm>
          <a:prstGeom prst="rect">
            <a:avLst/>
          </a:prstGeom>
        </p:spPr>
        <p:txBody>
          <a:bodyPr/>
          <a:lstStyle>
            <a:lvl1pPr marL="0" indent="0">
              <a:buNone/>
              <a:defRPr sz="1800" b="0" i="0">
                <a:solidFill>
                  <a:schemeClr val="tx1">
                    <a:lumMod val="50000"/>
                    <a:lumOff val="50000"/>
                  </a:schemeClr>
                </a:solidFill>
                <a:latin typeface="Satoshi" pitchFamily="2" charset="77"/>
                <a:cs typeface="Arial" panose="020B0604020202020204" pitchFamily="34" charset="0"/>
              </a:defRPr>
            </a:lvl1pPr>
          </a:lstStyle>
          <a:p>
            <a:pPr lvl="0"/>
            <a:r>
              <a:rPr lang="es-ES"/>
              <a:t>SUBTÍTULO DE APARTADO</a:t>
            </a:r>
          </a:p>
        </p:txBody>
      </p:sp>
      <p:sp>
        <p:nvSpPr>
          <p:cNvPr id="7" name="Marcador de texto 6">
            <a:extLst>
              <a:ext uri="{FF2B5EF4-FFF2-40B4-BE49-F238E27FC236}">
                <a16:creationId xmlns:a16="http://schemas.microsoft.com/office/drawing/2014/main" id="{7E608A13-1298-F6EC-E265-01751FDD5D8D}"/>
              </a:ext>
            </a:extLst>
          </p:cNvPr>
          <p:cNvSpPr>
            <a:spLocks noGrp="1"/>
          </p:cNvSpPr>
          <p:nvPr>
            <p:ph type="body" sz="quarter" idx="12" hasCustomPrompt="1"/>
          </p:nvPr>
        </p:nvSpPr>
        <p:spPr>
          <a:xfrm>
            <a:off x="1366838" y="1808163"/>
            <a:ext cx="9496425" cy="4338337"/>
          </a:xfrm>
          <a:prstGeom prst="rect">
            <a:avLst/>
          </a:prstGeom>
        </p:spPr>
        <p:txBody>
          <a:bodyPr/>
          <a:lstStyle>
            <a:lvl1pPr marL="0" indent="0" algn="just">
              <a:lnSpc>
                <a:spcPct val="150000"/>
              </a:lnSpc>
              <a:buNone/>
              <a:defRPr sz="1200" b="0" i="0">
                <a:solidFill>
                  <a:schemeClr val="tx1">
                    <a:lumMod val="75000"/>
                    <a:lumOff val="25000"/>
                  </a:schemeClr>
                </a:solidFill>
                <a:latin typeface="Satoshi" pitchFamily="2" charset="77"/>
                <a:cs typeface="Arial" panose="020B0604020202020204" pitchFamily="34" charset="0"/>
              </a:defRPr>
            </a:lvl1pPr>
          </a:lstStyle>
          <a:p>
            <a:pPr lvl="0"/>
            <a:r>
              <a:rPr lang="es-ES" b="0" i="0" err="1">
                <a:solidFill>
                  <a:srgbClr val="000000"/>
                </a:solidFill>
                <a:effectLst/>
                <a:latin typeface="Open Sans" panose="020B0606030504020204" pitchFamily="34" charset="0"/>
              </a:rPr>
              <a:t>Lorem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ipsum</a:t>
            </a:r>
            <a:r>
              <a:rPr lang="es-ES" b="0" i="0">
                <a:solidFill>
                  <a:srgbClr val="000000"/>
                </a:solidFill>
                <a:effectLst/>
                <a:latin typeface="Open Sans" panose="020B0606030504020204" pitchFamily="34" charset="0"/>
              </a:rPr>
              <a:t> dolor </a:t>
            </a:r>
            <a:r>
              <a:rPr lang="es-ES" b="0" i="0" err="1">
                <a:solidFill>
                  <a:srgbClr val="000000"/>
                </a:solidFill>
                <a:effectLst/>
                <a:latin typeface="Open Sans" panose="020B0606030504020204" pitchFamily="34" charset="0"/>
              </a:rPr>
              <a:t>sit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amet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consectetur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adipiscing</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elit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Etiam</a:t>
            </a:r>
            <a:r>
              <a:rPr lang="es-ES" b="0" i="0">
                <a:solidFill>
                  <a:srgbClr val="000000"/>
                </a:solidFill>
                <a:effectLst/>
                <a:latin typeface="Open Sans" panose="020B0606030504020204" pitchFamily="34" charset="0"/>
              </a:rPr>
              <a:t> vitae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quam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Pellentesque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habitant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morbi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tristique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senectus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netus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malesuada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fames</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turpis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egestas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Duis</a:t>
            </a:r>
            <a:r>
              <a:rPr lang="es-ES" b="0" i="0">
                <a:solidFill>
                  <a:srgbClr val="000000"/>
                </a:solidFill>
                <a:effectLst/>
                <a:latin typeface="Open Sans" panose="020B0606030504020204" pitchFamily="34" charset="0"/>
              </a:rPr>
              <a:t> in </a:t>
            </a:r>
            <a:r>
              <a:rPr lang="es-ES" b="0" i="0" err="1">
                <a:solidFill>
                  <a:srgbClr val="000000"/>
                </a:solidFill>
                <a:effectLst/>
                <a:latin typeface="Open Sans" panose="020B0606030504020204" pitchFamily="34" charset="0"/>
              </a:rPr>
              <a:t>laoreet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vel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pharetra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sem</a:t>
            </a:r>
            <a:r>
              <a:rPr lang="es-ES" b="0" i="0">
                <a:solidFill>
                  <a:srgbClr val="000000"/>
                </a:solidFill>
                <a:effectLst/>
                <a:latin typeface="Open Sans" panose="020B0606030504020204" pitchFamily="34" charset="0"/>
              </a:rPr>
              <a:t>. Sed ut vehicula </a:t>
            </a:r>
            <a:r>
              <a:rPr lang="es-ES" b="0" i="0" err="1">
                <a:solidFill>
                  <a:srgbClr val="000000"/>
                </a:solidFill>
                <a:effectLst/>
                <a:latin typeface="Open Sans" panose="020B0606030504020204" pitchFamily="34" charset="0"/>
              </a:rPr>
              <a:t>sem</a:t>
            </a:r>
            <a:r>
              <a:rPr lang="es-ES" b="0" i="0">
                <a:solidFill>
                  <a:srgbClr val="000000"/>
                </a:solidFill>
                <a:effectLst/>
                <a:latin typeface="Open Sans" panose="020B0606030504020204" pitchFamily="34" charset="0"/>
              </a:rPr>
              <a:t>, ut </a:t>
            </a:r>
            <a:r>
              <a:rPr lang="es-ES" b="0" i="0" err="1">
                <a:solidFill>
                  <a:srgbClr val="000000"/>
                </a:solidFill>
                <a:effectLst/>
                <a:latin typeface="Open Sans" panose="020B0606030504020204" pitchFamily="34" charset="0"/>
              </a:rPr>
              <a:t>faucibus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tellus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Phasellus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convallis</a:t>
            </a:r>
            <a:r>
              <a:rPr lang="es-ES" b="0" i="0">
                <a:solidFill>
                  <a:srgbClr val="000000"/>
                </a:solidFill>
                <a:effectLst/>
                <a:latin typeface="Open Sans" panose="020B0606030504020204" pitchFamily="34" charset="0"/>
              </a:rPr>
              <a:t> tortor in commodo </a:t>
            </a:r>
            <a:r>
              <a:rPr lang="es-ES" b="0" i="0" err="1">
                <a:solidFill>
                  <a:srgbClr val="000000"/>
                </a:solidFill>
                <a:effectLst/>
                <a:latin typeface="Open Sans" panose="020B0606030504020204" pitchFamily="34" charset="0"/>
              </a:rPr>
              <a:t>iaculis</a:t>
            </a:r>
            <a:r>
              <a:rPr lang="es-ES" b="0" i="0">
                <a:solidFill>
                  <a:srgbClr val="000000"/>
                </a:solidFill>
                <a:effectLst/>
                <a:latin typeface="Open Sans" panose="020B0606030504020204" pitchFamily="34" charset="0"/>
              </a:rPr>
              <a:t>. Mauris auctor </a:t>
            </a:r>
            <a:r>
              <a:rPr lang="es-ES" b="0" i="0" err="1">
                <a:solidFill>
                  <a:srgbClr val="000000"/>
                </a:solidFill>
                <a:effectLst/>
                <a:latin typeface="Open Sans" panose="020B0606030504020204" pitchFamily="34" charset="0"/>
              </a:rPr>
              <a:t>bibendum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lorem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eget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hendrerit</a:t>
            </a:r>
            <a:r>
              <a:rPr lang="es-ES" b="0" i="0">
                <a:solidFill>
                  <a:srgbClr val="000000"/>
                </a:solidFill>
                <a:effectLst/>
                <a:latin typeface="Open Sans" panose="020B0606030504020204" pitchFamily="34" charset="0"/>
              </a:rPr>
              <a:t>. Sed </a:t>
            </a:r>
            <a:r>
              <a:rPr lang="es-ES" b="0" i="0" err="1">
                <a:solidFill>
                  <a:srgbClr val="000000"/>
                </a:solidFill>
                <a:effectLst/>
                <a:latin typeface="Open Sans" panose="020B0606030504020204" pitchFamily="34" charset="0"/>
              </a:rPr>
              <a:t>elementum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convallis</a:t>
            </a:r>
            <a:r>
              <a:rPr lang="es-ES" b="0" i="0">
                <a:solidFill>
                  <a:srgbClr val="000000"/>
                </a:solidFill>
                <a:effectLst/>
                <a:latin typeface="Open Sans" panose="020B0606030504020204" pitchFamily="34" charset="0"/>
              </a:rPr>
              <a:t> eros, ac </a:t>
            </a:r>
            <a:r>
              <a:rPr lang="es-ES" b="0" i="0" err="1">
                <a:solidFill>
                  <a:srgbClr val="000000"/>
                </a:solidFill>
                <a:effectLst/>
                <a:latin typeface="Open Sans" panose="020B0606030504020204" pitchFamily="34" charset="0"/>
              </a:rPr>
              <a:t>tincidunt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dui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elementum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eu</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Curabitur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molestie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dolor et </a:t>
            </a:r>
            <a:r>
              <a:rPr lang="es-ES" b="0" i="0" err="1">
                <a:solidFill>
                  <a:srgbClr val="000000"/>
                </a:solidFill>
                <a:effectLst/>
                <a:latin typeface="Open Sans" panose="020B0606030504020204" pitchFamily="34" charset="0"/>
              </a:rPr>
              <a:t>rutrum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Curabitur</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fringilla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Aenean</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nunc, id </a:t>
            </a:r>
            <a:r>
              <a:rPr lang="es-ES" b="0" i="0" err="1">
                <a:solidFill>
                  <a:srgbClr val="000000"/>
                </a:solidFill>
                <a:effectLst/>
                <a:latin typeface="Open Sans" panose="020B0606030504020204" pitchFamily="34" charset="0"/>
              </a:rPr>
              <a:t>efficitur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Suspendisse</a:t>
            </a:r>
            <a:r>
              <a:rPr lang="es-ES" b="0" i="0">
                <a:solidFill>
                  <a:srgbClr val="000000"/>
                </a:solidFill>
                <a:effectLst/>
                <a:latin typeface="Open Sans" panose="020B0606030504020204" pitchFamily="34" charset="0"/>
              </a:rPr>
              <a:t> quis urna sed </a:t>
            </a:r>
            <a:r>
              <a:rPr lang="es-ES" b="0" i="0" err="1">
                <a:solidFill>
                  <a:srgbClr val="000000"/>
                </a:solidFill>
                <a:effectLst/>
                <a:latin typeface="Open Sans" panose="020B0606030504020204" pitchFamily="34" charset="0"/>
              </a:rPr>
              <a:t>diam</a:t>
            </a:r>
            <a:r>
              <a:rPr lang="es-ES" b="0" i="0">
                <a:solidFill>
                  <a:srgbClr val="000000"/>
                </a:solidFill>
                <a:effectLst/>
                <a:latin typeface="Open Sans" panose="020B0606030504020204" pitchFamily="34" charset="0"/>
              </a:rPr>
              <a:t> lacinia </a:t>
            </a:r>
            <a:r>
              <a:rPr lang="es-ES" b="0" i="0" err="1">
                <a:solidFill>
                  <a:srgbClr val="000000"/>
                </a:solidFill>
                <a:effectLst/>
                <a:latin typeface="Open Sans" panose="020B0606030504020204" pitchFamily="34" charset="0"/>
              </a:rPr>
              <a:t>molestie</a:t>
            </a:r>
            <a:r>
              <a:rPr lang="es-ES" b="0" i="0">
                <a:solidFill>
                  <a:srgbClr val="000000"/>
                </a:solidFill>
                <a:effectLst/>
                <a:latin typeface="Open Sans" panose="020B0606030504020204" pitchFamily="34" charset="0"/>
              </a:rPr>
              <a:t>. Cras vitae </a:t>
            </a:r>
            <a:r>
              <a:rPr lang="es-ES" b="0" i="0" err="1">
                <a:solidFill>
                  <a:srgbClr val="000000"/>
                </a:solidFill>
                <a:effectLst/>
                <a:latin typeface="Open Sans" panose="020B0606030504020204" pitchFamily="34" charset="0"/>
              </a:rPr>
              <a:t>dui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risus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Donec</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feugiat</a:t>
            </a:r>
            <a:r>
              <a:rPr lang="es-ES" b="0" i="0">
                <a:solidFill>
                  <a:srgbClr val="000000"/>
                </a:solidFill>
                <a:effectLst/>
                <a:latin typeface="Open Sans" panose="020B0606030504020204" pitchFamily="34" charset="0"/>
              </a:rPr>
              <a:t> non </a:t>
            </a:r>
            <a:r>
              <a:rPr lang="es-ES" b="0" i="0" err="1">
                <a:solidFill>
                  <a:srgbClr val="000000"/>
                </a:solidFill>
                <a:effectLst/>
                <a:latin typeface="Open Sans" panose="020B0606030504020204" pitchFamily="34" charset="0"/>
              </a:rPr>
              <a:t>quam</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venenatis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Proin</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blandit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fermentum</a:t>
            </a:r>
            <a:r>
              <a:rPr lang="es-ES" b="0" i="0">
                <a:solidFill>
                  <a:srgbClr val="000000"/>
                </a:solidFill>
                <a:effectLst/>
                <a:latin typeface="Open Sans" panose="020B0606030504020204" pitchFamily="34" charset="0"/>
              </a:rPr>
              <a:t> neque ut </a:t>
            </a:r>
            <a:r>
              <a:rPr lang="es-ES" b="0" i="0" err="1">
                <a:solidFill>
                  <a:srgbClr val="000000"/>
                </a:solidFill>
                <a:effectLst/>
                <a:latin typeface="Open Sans" panose="020B0606030504020204" pitchFamily="34" charset="0"/>
              </a:rPr>
              <a:t>egestas</a:t>
            </a:r>
            <a:r>
              <a:rPr lang="es-ES" b="0" i="0">
                <a:solidFill>
                  <a:srgbClr val="000000"/>
                </a:solidFill>
                <a:effectLst/>
                <a:latin typeface="Open Sans" panose="020B0606030504020204" pitchFamily="34" charset="0"/>
              </a:rPr>
              <a:t>. Orci </a:t>
            </a:r>
            <a:r>
              <a:rPr lang="es-ES" b="0" i="0" err="1">
                <a:solidFill>
                  <a:srgbClr val="000000"/>
                </a:solidFill>
                <a:effectLst/>
                <a:latin typeface="Open Sans" panose="020B0606030504020204" pitchFamily="34" charset="0"/>
              </a:rPr>
              <a:t>varius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natoque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penatibus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magnis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parturient</a:t>
            </a:r>
            <a:r>
              <a:rPr lang="es-ES" b="0" i="0">
                <a:solidFill>
                  <a:srgbClr val="000000"/>
                </a:solidFill>
                <a:effectLst/>
                <a:latin typeface="Open Sans" panose="020B0606030504020204" pitchFamily="34" charset="0"/>
              </a:rPr>
              <a:t> montes, </a:t>
            </a:r>
            <a:r>
              <a:rPr lang="es-ES" b="0" i="0" err="1">
                <a:solidFill>
                  <a:srgbClr val="000000"/>
                </a:solidFill>
                <a:effectLst/>
                <a:latin typeface="Open Sans" panose="020B0606030504020204" pitchFamily="34" charset="0"/>
              </a:rPr>
              <a:t>nascetur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ridiculus</a:t>
            </a:r>
            <a:r>
              <a:rPr lang="es-ES" b="0" i="0">
                <a:solidFill>
                  <a:srgbClr val="000000"/>
                </a:solidFill>
                <a:effectLst/>
                <a:latin typeface="Open Sans" panose="020B0606030504020204" pitchFamily="34" charset="0"/>
              </a:rPr>
              <a:t> mus.</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s-ES" b="0" i="0" err="1">
                <a:solidFill>
                  <a:srgbClr val="000000"/>
                </a:solidFill>
                <a:effectLst/>
                <a:latin typeface="Open Sans" panose="020B0606030504020204" pitchFamily="34" charset="0"/>
              </a:rPr>
              <a:t>Lorem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ipsum</a:t>
            </a:r>
            <a:r>
              <a:rPr lang="es-ES" b="0" i="0">
                <a:solidFill>
                  <a:srgbClr val="000000"/>
                </a:solidFill>
                <a:effectLst/>
                <a:latin typeface="Open Sans" panose="020B0606030504020204" pitchFamily="34" charset="0"/>
              </a:rPr>
              <a:t> dolor </a:t>
            </a:r>
            <a:r>
              <a:rPr lang="es-ES" b="0" i="0" err="1">
                <a:solidFill>
                  <a:srgbClr val="000000"/>
                </a:solidFill>
                <a:effectLst/>
                <a:latin typeface="Open Sans" panose="020B0606030504020204" pitchFamily="34" charset="0"/>
              </a:rPr>
              <a:t>sit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amet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consectetur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adipiscing</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elit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Etiam</a:t>
            </a:r>
            <a:r>
              <a:rPr lang="es-ES" b="0" i="0">
                <a:solidFill>
                  <a:srgbClr val="000000"/>
                </a:solidFill>
                <a:effectLst/>
                <a:latin typeface="Open Sans" panose="020B0606030504020204" pitchFamily="34" charset="0"/>
              </a:rPr>
              <a:t> vitae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quam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Pellentesque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habitant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morbi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tristique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senectus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netus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malesuada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fames</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turpis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egestas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Duis</a:t>
            </a:r>
            <a:r>
              <a:rPr lang="es-ES" b="0" i="0">
                <a:solidFill>
                  <a:srgbClr val="000000"/>
                </a:solidFill>
                <a:effectLst/>
                <a:latin typeface="Open Sans" panose="020B0606030504020204" pitchFamily="34" charset="0"/>
              </a:rPr>
              <a:t> in </a:t>
            </a:r>
            <a:r>
              <a:rPr lang="es-ES" b="0" i="0" err="1">
                <a:solidFill>
                  <a:srgbClr val="000000"/>
                </a:solidFill>
                <a:effectLst/>
                <a:latin typeface="Open Sans" panose="020B0606030504020204" pitchFamily="34" charset="0"/>
              </a:rPr>
              <a:t>laoreet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vel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pharetra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sem</a:t>
            </a:r>
            <a:r>
              <a:rPr lang="es-ES" b="0" i="0">
                <a:solidFill>
                  <a:srgbClr val="000000"/>
                </a:solidFill>
                <a:effectLst/>
                <a:latin typeface="Open Sans" panose="020B0606030504020204" pitchFamily="34" charset="0"/>
              </a:rPr>
              <a:t>. Sed ut vehicula </a:t>
            </a:r>
            <a:r>
              <a:rPr lang="es-ES" b="0" i="0" err="1">
                <a:solidFill>
                  <a:srgbClr val="000000"/>
                </a:solidFill>
                <a:effectLst/>
                <a:latin typeface="Open Sans" panose="020B0606030504020204" pitchFamily="34" charset="0"/>
              </a:rPr>
              <a:t>sem</a:t>
            </a:r>
            <a:r>
              <a:rPr lang="es-ES" b="0" i="0">
                <a:solidFill>
                  <a:srgbClr val="000000"/>
                </a:solidFill>
                <a:effectLst/>
                <a:latin typeface="Open Sans" panose="020B0606030504020204" pitchFamily="34" charset="0"/>
              </a:rPr>
              <a:t>, ut </a:t>
            </a:r>
            <a:r>
              <a:rPr lang="es-ES" b="0" i="0" err="1">
                <a:solidFill>
                  <a:srgbClr val="000000"/>
                </a:solidFill>
                <a:effectLst/>
                <a:latin typeface="Open Sans" panose="020B0606030504020204" pitchFamily="34" charset="0"/>
              </a:rPr>
              <a:t>faucibus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tellus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Phasellus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convallis</a:t>
            </a:r>
            <a:r>
              <a:rPr lang="es-ES" b="0" i="0">
                <a:solidFill>
                  <a:srgbClr val="000000"/>
                </a:solidFill>
                <a:effectLst/>
                <a:latin typeface="Open Sans" panose="020B0606030504020204" pitchFamily="34" charset="0"/>
              </a:rPr>
              <a:t> tortor in commodo </a:t>
            </a:r>
            <a:r>
              <a:rPr lang="es-ES" b="0" i="0" err="1">
                <a:solidFill>
                  <a:srgbClr val="000000"/>
                </a:solidFill>
                <a:effectLst/>
                <a:latin typeface="Open Sans" panose="020B0606030504020204" pitchFamily="34" charset="0"/>
              </a:rPr>
              <a:t>iaculis</a:t>
            </a:r>
            <a:r>
              <a:rPr lang="es-ES" b="0" i="0">
                <a:solidFill>
                  <a:srgbClr val="000000"/>
                </a:solidFill>
                <a:effectLst/>
                <a:latin typeface="Open Sans" panose="020B0606030504020204" pitchFamily="34" charset="0"/>
              </a:rPr>
              <a:t>. Mauris auctor </a:t>
            </a:r>
            <a:r>
              <a:rPr lang="es-ES" b="0" i="0" err="1">
                <a:solidFill>
                  <a:srgbClr val="000000"/>
                </a:solidFill>
                <a:effectLst/>
                <a:latin typeface="Open Sans" panose="020B0606030504020204" pitchFamily="34" charset="0"/>
              </a:rPr>
              <a:t>bibendum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lorem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eget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hendrerit</a:t>
            </a:r>
            <a:r>
              <a:rPr lang="es-ES" b="0" i="0">
                <a:solidFill>
                  <a:srgbClr val="000000"/>
                </a:solidFill>
                <a:effectLst/>
                <a:latin typeface="Open Sans" panose="020B0606030504020204" pitchFamily="34" charset="0"/>
              </a:rPr>
              <a:t>. Sed </a:t>
            </a:r>
            <a:r>
              <a:rPr lang="es-ES" b="0" i="0" err="1">
                <a:solidFill>
                  <a:srgbClr val="000000"/>
                </a:solidFill>
                <a:effectLst/>
                <a:latin typeface="Open Sans" panose="020B0606030504020204" pitchFamily="34" charset="0"/>
              </a:rPr>
              <a:t>elementum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convallis</a:t>
            </a:r>
            <a:r>
              <a:rPr lang="es-ES" b="0" i="0">
                <a:solidFill>
                  <a:srgbClr val="000000"/>
                </a:solidFill>
                <a:effectLst/>
                <a:latin typeface="Open Sans" panose="020B0606030504020204" pitchFamily="34" charset="0"/>
              </a:rPr>
              <a:t> eros, ac </a:t>
            </a:r>
            <a:r>
              <a:rPr lang="es-ES" b="0" i="0" err="1">
                <a:solidFill>
                  <a:srgbClr val="000000"/>
                </a:solidFill>
                <a:effectLst/>
                <a:latin typeface="Open Sans" panose="020B0606030504020204" pitchFamily="34" charset="0"/>
              </a:rPr>
              <a:t>tincidunt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dui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elementum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eu</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Curabitur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molestie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dolor et </a:t>
            </a:r>
            <a:r>
              <a:rPr lang="es-ES" b="0" i="0" err="1">
                <a:solidFill>
                  <a:srgbClr val="000000"/>
                </a:solidFill>
                <a:effectLst/>
                <a:latin typeface="Open Sans" panose="020B0606030504020204" pitchFamily="34" charset="0"/>
              </a:rPr>
              <a:t>rutrum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Curabitur</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fringilla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Aenean</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nunc, id </a:t>
            </a:r>
            <a:r>
              <a:rPr lang="es-ES" b="0" i="0" err="1">
                <a:solidFill>
                  <a:srgbClr val="000000"/>
                </a:solidFill>
                <a:effectLst/>
                <a:latin typeface="Open Sans" panose="020B0606030504020204" pitchFamily="34" charset="0"/>
              </a:rPr>
              <a:t>efficitur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Suspendisse</a:t>
            </a:r>
            <a:r>
              <a:rPr lang="es-ES" b="0" i="0">
                <a:solidFill>
                  <a:srgbClr val="000000"/>
                </a:solidFill>
                <a:effectLst/>
                <a:latin typeface="Open Sans" panose="020B0606030504020204" pitchFamily="34" charset="0"/>
              </a:rPr>
              <a:t> quis urna sed </a:t>
            </a:r>
            <a:r>
              <a:rPr lang="es-ES" b="0" i="0" err="1">
                <a:solidFill>
                  <a:srgbClr val="000000"/>
                </a:solidFill>
                <a:effectLst/>
                <a:latin typeface="Open Sans" panose="020B0606030504020204" pitchFamily="34" charset="0"/>
              </a:rPr>
              <a:t>diam</a:t>
            </a:r>
            <a:r>
              <a:rPr lang="es-ES" b="0" i="0">
                <a:solidFill>
                  <a:srgbClr val="000000"/>
                </a:solidFill>
                <a:effectLst/>
                <a:latin typeface="Open Sans" panose="020B0606030504020204" pitchFamily="34" charset="0"/>
              </a:rPr>
              <a:t> lacinia </a:t>
            </a:r>
            <a:r>
              <a:rPr lang="es-ES" b="0" i="0" err="1">
                <a:solidFill>
                  <a:srgbClr val="000000"/>
                </a:solidFill>
                <a:effectLst/>
                <a:latin typeface="Open Sans" panose="020B0606030504020204" pitchFamily="34" charset="0"/>
              </a:rPr>
              <a:t>molestie</a:t>
            </a:r>
            <a:r>
              <a:rPr lang="es-ES" b="0" i="0">
                <a:solidFill>
                  <a:srgbClr val="000000"/>
                </a:solidFill>
                <a:effectLst/>
                <a:latin typeface="Open Sans" panose="020B0606030504020204" pitchFamily="34" charset="0"/>
              </a:rPr>
              <a:t>. Cras vitae </a:t>
            </a:r>
            <a:r>
              <a:rPr lang="es-ES" b="0" i="0" err="1">
                <a:solidFill>
                  <a:srgbClr val="000000"/>
                </a:solidFill>
                <a:effectLst/>
                <a:latin typeface="Open Sans" panose="020B0606030504020204" pitchFamily="34" charset="0"/>
              </a:rPr>
              <a:t>dui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risus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Donec</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feugiat</a:t>
            </a:r>
            <a:r>
              <a:rPr lang="es-ES" b="0" i="0">
                <a:solidFill>
                  <a:srgbClr val="000000"/>
                </a:solidFill>
                <a:effectLst/>
                <a:latin typeface="Open Sans" panose="020B0606030504020204" pitchFamily="34" charset="0"/>
              </a:rPr>
              <a:t> non </a:t>
            </a:r>
            <a:r>
              <a:rPr lang="es-ES" b="0" i="0" err="1">
                <a:solidFill>
                  <a:srgbClr val="000000"/>
                </a:solidFill>
                <a:effectLst/>
                <a:latin typeface="Open Sans" panose="020B0606030504020204" pitchFamily="34" charset="0"/>
              </a:rPr>
              <a:t>quam</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venenatis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Proin</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blandit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fermentum</a:t>
            </a:r>
            <a:r>
              <a:rPr lang="es-ES" b="0" i="0">
                <a:solidFill>
                  <a:srgbClr val="000000"/>
                </a:solidFill>
                <a:effectLst/>
                <a:latin typeface="Open Sans" panose="020B0606030504020204" pitchFamily="34" charset="0"/>
              </a:rPr>
              <a:t> neque ut </a:t>
            </a:r>
            <a:r>
              <a:rPr lang="es-ES" b="0" i="0" err="1">
                <a:solidFill>
                  <a:srgbClr val="000000"/>
                </a:solidFill>
                <a:effectLst/>
                <a:latin typeface="Open Sans" panose="020B0606030504020204" pitchFamily="34" charset="0"/>
              </a:rPr>
              <a:t>egestas</a:t>
            </a:r>
            <a:r>
              <a:rPr lang="es-ES" b="0" i="0">
                <a:solidFill>
                  <a:srgbClr val="000000"/>
                </a:solidFill>
                <a:effectLst/>
                <a:latin typeface="Open Sans" panose="020B0606030504020204" pitchFamily="34" charset="0"/>
              </a:rPr>
              <a:t>. Orci </a:t>
            </a:r>
            <a:r>
              <a:rPr lang="es-ES" b="0" i="0" err="1">
                <a:solidFill>
                  <a:srgbClr val="000000"/>
                </a:solidFill>
                <a:effectLst/>
                <a:latin typeface="Open Sans" panose="020B0606030504020204" pitchFamily="34" charset="0"/>
              </a:rPr>
              <a:t>varius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natoque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penatibus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magnis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parturient</a:t>
            </a:r>
            <a:r>
              <a:rPr lang="es-ES" b="0" i="0">
                <a:solidFill>
                  <a:srgbClr val="000000"/>
                </a:solidFill>
                <a:effectLst/>
                <a:latin typeface="Open Sans" panose="020B0606030504020204" pitchFamily="34" charset="0"/>
              </a:rPr>
              <a:t> montes, </a:t>
            </a:r>
            <a:r>
              <a:rPr lang="es-ES" b="0" i="0" err="1">
                <a:solidFill>
                  <a:srgbClr val="000000"/>
                </a:solidFill>
                <a:effectLst/>
                <a:latin typeface="Open Sans" panose="020B0606030504020204" pitchFamily="34" charset="0"/>
              </a:rPr>
              <a:t>nascetur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ridiculus</a:t>
            </a:r>
            <a:r>
              <a:rPr lang="es-ES" b="0" i="0">
                <a:solidFill>
                  <a:srgbClr val="000000"/>
                </a:solidFill>
                <a:effectLst/>
                <a:latin typeface="Open Sans" panose="020B0606030504020204" pitchFamily="34" charset="0"/>
              </a:rPr>
              <a:t> mus.</a:t>
            </a:r>
            <a:endParaRPr lang="es-ES"/>
          </a:p>
          <a:p>
            <a:pPr lvl="0"/>
            <a:endParaRPr lang="es-ES"/>
          </a:p>
        </p:txBody>
      </p:sp>
    </p:spTree>
    <p:extLst>
      <p:ext uri="{BB962C8B-B14F-4D97-AF65-F5344CB8AC3E}">
        <p14:creationId xmlns:p14="http://schemas.microsoft.com/office/powerpoint/2010/main" val="292317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 CIRCE">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A9C6A19-1F58-DE69-E0B8-DAB603F53F44}"/>
              </a:ext>
            </a:extLst>
          </p:cNvPr>
          <p:cNvSpPr/>
          <p:nvPr userDrawn="1"/>
        </p:nvSpPr>
        <p:spPr>
          <a:xfrm>
            <a:off x="7341870" y="2823426"/>
            <a:ext cx="4850130" cy="2861286"/>
          </a:xfrm>
          <a:prstGeom prst="rect">
            <a:avLst/>
          </a:prstGeom>
          <a:solidFill>
            <a:srgbClr val="BF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Marcador de texto 3">
            <a:extLst>
              <a:ext uri="{FF2B5EF4-FFF2-40B4-BE49-F238E27FC236}">
                <a16:creationId xmlns:a16="http://schemas.microsoft.com/office/drawing/2014/main" id="{EA78ADAD-94E2-0B87-53AF-DB92E011E432}"/>
              </a:ext>
            </a:extLst>
          </p:cNvPr>
          <p:cNvSpPr>
            <a:spLocks noGrp="1"/>
          </p:cNvSpPr>
          <p:nvPr>
            <p:ph type="body" sz="quarter" idx="10" hasCustomPrompt="1"/>
          </p:nvPr>
        </p:nvSpPr>
        <p:spPr>
          <a:xfrm>
            <a:off x="1366925" y="825893"/>
            <a:ext cx="8711572" cy="490834"/>
          </a:xfrm>
          <a:prstGeom prst="rect">
            <a:avLst/>
          </a:prstGeom>
        </p:spPr>
        <p:txBody>
          <a:bodyPr/>
          <a:lstStyle>
            <a:lvl1pPr marL="0" indent="0">
              <a:buNone/>
              <a:defRPr lang="es-ES" sz="3200" b="1" i="0" kern="1200" dirty="0">
                <a:solidFill>
                  <a:srgbClr val="9AA5C0"/>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TÍTULO DE APARTADO</a:t>
            </a:r>
          </a:p>
        </p:txBody>
      </p:sp>
      <p:sp>
        <p:nvSpPr>
          <p:cNvPr id="59" name="Marcador de texto 3">
            <a:extLst>
              <a:ext uri="{FF2B5EF4-FFF2-40B4-BE49-F238E27FC236}">
                <a16:creationId xmlns:a16="http://schemas.microsoft.com/office/drawing/2014/main" id="{483EA5DE-E500-3D43-8CF9-D5D0E9245E4D}"/>
              </a:ext>
            </a:extLst>
          </p:cNvPr>
          <p:cNvSpPr>
            <a:spLocks noGrp="1"/>
          </p:cNvSpPr>
          <p:nvPr>
            <p:ph type="body" sz="quarter" idx="11" hasCustomPrompt="1"/>
          </p:nvPr>
        </p:nvSpPr>
        <p:spPr>
          <a:xfrm>
            <a:off x="1366925" y="1316727"/>
            <a:ext cx="8711572" cy="282770"/>
          </a:xfrm>
          <a:prstGeom prst="rect">
            <a:avLst/>
          </a:prstGeom>
        </p:spPr>
        <p:txBody>
          <a:bodyPr/>
          <a:lstStyle>
            <a:lvl1pPr marL="0" indent="0">
              <a:buNone/>
              <a:defRPr lang="es-ES" sz="1800" b="0" i="0" kern="1200" dirty="0">
                <a:solidFill>
                  <a:schemeClr val="tx1">
                    <a:lumMod val="50000"/>
                    <a:lumOff val="50000"/>
                  </a:schemeClr>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SUBTÍTULO DE APARTADO</a:t>
            </a:r>
          </a:p>
        </p:txBody>
      </p:sp>
      <p:sp>
        <p:nvSpPr>
          <p:cNvPr id="62" name="Marcador de texto 6">
            <a:extLst>
              <a:ext uri="{FF2B5EF4-FFF2-40B4-BE49-F238E27FC236}">
                <a16:creationId xmlns:a16="http://schemas.microsoft.com/office/drawing/2014/main" id="{C3ED1658-B94E-3793-EE8A-68D1405F7BE8}"/>
              </a:ext>
            </a:extLst>
          </p:cNvPr>
          <p:cNvSpPr>
            <a:spLocks noGrp="1"/>
          </p:cNvSpPr>
          <p:nvPr>
            <p:ph type="body" sz="quarter" idx="13" hasCustomPrompt="1"/>
          </p:nvPr>
        </p:nvSpPr>
        <p:spPr>
          <a:xfrm>
            <a:off x="1366838" y="1808163"/>
            <a:ext cx="5646911" cy="4338337"/>
          </a:xfrm>
          <a:prstGeom prst="rect">
            <a:avLst/>
          </a:prstGeom>
        </p:spPr>
        <p:txBody>
          <a:bodyPr/>
          <a:lstStyle>
            <a:lvl1pPr marL="0" indent="0" algn="just">
              <a:lnSpc>
                <a:spcPct val="150000"/>
              </a:lnSpc>
              <a:buNone/>
              <a:defRPr sz="1200" b="0" i="0">
                <a:solidFill>
                  <a:schemeClr val="tx1">
                    <a:lumMod val="75000"/>
                    <a:lumOff val="25000"/>
                  </a:schemeClr>
                </a:solidFill>
                <a:latin typeface="Satoshi" pitchFamily="2" charset="77"/>
                <a:cs typeface="Arial" panose="020B0604020202020204" pitchFamily="34" charset="0"/>
              </a:defRPr>
            </a:lvl1pPr>
          </a:lstStyle>
          <a:p>
            <a:pPr lvl="0"/>
            <a:r>
              <a:rPr lang="es-ES" b="0" i="0" err="1">
                <a:solidFill>
                  <a:srgbClr val="000000"/>
                </a:solidFill>
                <a:effectLst/>
                <a:latin typeface="Open Sans" panose="020B0606030504020204" pitchFamily="34" charset="0"/>
              </a:rPr>
              <a:t>Lorem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ipsum</a:t>
            </a:r>
            <a:r>
              <a:rPr lang="es-ES" b="0" i="0">
                <a:solidFill>
                  <a:srgbClr val="000000"/>
                </a:solidFill>
                <a:effectLst/>
                <a:latin typeface="Open Sans" panose="020B0606030504020204" pitchFamily="34" charset="0"/>
              </a:rPr>
              <a:t> dolor </a:t>
            </a:r>
            <a:r>
              <a:rPr lang="es-ES" b="0" i="0" err="1">
                <a:solidFill>
                  <a:srgbClr val="000000"/>
                </a:solidFill>
                <a:effectLst/>
                <a:latin typeface="Open Sans" panose="020B0606030504020204" pitchFamily="34" charset="0"/>
              </a:rPr>
              <a:t>sit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amet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consectetur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adipiscing</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elit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Etiam</a:t>
            </a:r>
            <a:r>
              <a:rPr lang="es-ES" b="0" i="0">
                <a:solidFill>
                  <a:srgbClr val="000000"/>
                </a:solidFill>
                <a:effectLst/>
                <a:latin typeface="Open Sans" panose="020B0606030504020204" pitchFamily="34" charset="0"/>
              </a:rPr>
              <a:t> vitae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quam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Pellentesque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habitant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morbi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tristique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senectus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netus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malesuada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fames</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turpis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egestas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Duis</a:t>
            </a:r>
            <a:r>
              <a:rPr lang="es-ES" b="0" i="0">
                <a:solidFill>
                  <a:srgbClr val="000000"/>
                </a:solidFill>
                <a:effectLst/>
                <a:latin typeface="Open Sans" panose="020B0606030504020204" pitchFamily="34" charset="0"/>
              </a:rPr>
              <a:t> in </a:t>
            </a:r>
            <a:r>
              <a:rPr lang="es-ES" b="0" i="0" err="1">
                <a:solidFill>
                  <a:srgbClr val="000000"/>
                </a:solidFill>
                <a:effectLst/>
                <a:latin typeface="Open Sans" panose="020B0606030504020204" pitchFamily="34" charset="0"/>
              </a:rPr>
              <a:t>laoreet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vel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pharetra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sem</a:t>
            </a:r>
            <a:r>
              <a:rPr lang="es-ES" b="0" i="0">
                <a:solidFill>
                  <a:srgbClr val="000000"/>
                </a:solidFill>
                <a:effectLst/>
                <a:latin typeface="Open Sans" panose="020B0606030504020204" pitchFamily="34" charset="0"/>
              </a:rPr>
              <a:t>. Sed ut vehicula </a:t>
            </a:r>
            <a:r>
              <a:rPr lang="es-ES" b="0" i="0" err="1">
                <a:solidFill>
                  <a:srgbClr val="000000"/>
                </a:solidFill>
                <a:effectLst/>
                <a:latin typeface="Open Sans" panose="020B0606030504020204" pitchFamily="34" charset="0"/>
              </a:rPr>
              <a:t>sem</a:t>
            </a:r>
            <a:r>
              <a:rPr lang="es-ES" b="0" i="0">
                <a:solidFill>
                  <a:srgbClr val="000000"/>
                </a:solidFill>
                <a:effectLst/>
                <a:latin typeface="Open Sans" panose="020B0606030504020204" pitchFamily="34" charset="0"/>
              </a:rPr>
              <a:t>, ut </a:t>
            </a:r>
            <a:r>
              <a:rPr lang="es-ES" b="0" i="0" err="1">
                <a:solidFill>
                  <a:srgbClr val="000000"/>
                </a:solidFill>
                <a:effectLst/>
                <a:latin typeface="Open Sans" panose="020B0606030504020204" pitchFamily="34" charset="0"/>
              </a:rPr>
              <a:t>faucibus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tellus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Phasellus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convallis</a:t>
            </a:r>
            <a:r>
              <a:rPr lang="es-ES" b="0" i="0">
                <a:solidFill>
                  <a:srgbClr val="000000"/>
                </a:solidFill>
                <a:effectLst/>
                <a:latin typeface="Open Sans" panose="020B0606030504020204" pitchFamily="34" charset="0"/>
              </a:rPr>
              <a:t> tortor in commodo </a:t>
            </a:r>
            <a:r>
              <a:rPr lang="es-ES" b="0" i="0" err="1">
                <a:solidFill>
                  <a:srgbClr val="000000"/>
                </a:solidFill>
                <a:effectLst/>
                <a:latin typeface="Open Sans" panose="020B0606030504020204" pitchFamily="34" charset="0"/>
              </a:rPr>
              <a:t>iaculis</a:t>
            </a:r>
            <a:r>
              <a:rPr lang="es-ES" b="0" i="0">
                <a:solidFill>
                  <a:srgbClr val="000000"/>
                </a:solidFill>
                <a:effectLst/>
                <a:latin typeface="Open Sans" panose="020B0606030504020204" pitchFamily="34" charset="0"/>
              </a:rPr>
              <a:t>. Mauris auctor </a:t>
            </a:r>
            <a:r>
              <a:rPr lang="es-ES" b="0" i="0" err="1">
                <a:solidFill>
                  <a:srgbClr val="000000"/>
                </a:solidFill>
                <a:effectLst/>
                <a:latin typeface="Open Sans" panose="020B0606030504020204" pitchFamily="34" charset="0"/>
              </a:rPr>
              <a:t>bibendum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lorem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eget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hendrerit</a:t>
            </a:r>
            <a:r>
              <a:rPr lang="es-ES" b="0" i="0">
                <a:solidFill>
                  <a:srgbClr val="000000"/>
                </a:solidFill>
                <a:effectLst/>
                <a:latin typeface="Open Sans" panose="020B0606030504020204" pitchFamily="34" charset="0"/>
              </a:rPr>
              <a:t>. Sed </a:t>
            </a:r>
            <a:r>
              <a:rPr lang="es-ES" b="0" i="0" err="1">
                <a:solidFill>
                  <a:srgbClr val="000000"/>
                </a:solidFill>
                <a:effectLst/>
                <a:latin typeface="Open Sans" panose="020B0606030504020204" pitchFamily="34" charset="0"/>
              </a:rPr>
              <a:t>elementum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convallis</a:t>
            </a:r>
            <a:r>
              <a:rPr lang="es-ES" b="0" i="0">
                <a:solidFill>
                  <a:srgbClr val="000000"/>
                </a:solidFill>
                <a:effectLst/>
                <a:latin typeface="Open Sans" panose="020B0606030504020204" pitchFamily="34" charset="0"/>
              </a:rPr>
              <a:t> eros, ac </a:t>
            </a:r>
            <a:r>
              <a:rPr lang="es-ES" b="0" i="0" err="1">
                <a:solidFill>
                  <a:srgbClr val="000000"/>
                </a:solidFill>
                <a:effectLst/>
                <a:latin typeface="Open Sans" panose="020B0606030504020204" pitchFamily="34" charset="0"/>
              </a:rPr>
              <a:t>tincidunt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dui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elementum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eu</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Curabitur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molestie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dolor et </a:t>
            </a:r>
            <a:r>
              <a:rPr lang="es-ES" b="0" i="0" err="1">
                <a:solidFill>
                  <a:srgbClr val="000000"/>
                </a:solidFill>
                <a:effectLst/>
                <a:latin typeface="Open Sans" panose="020B0606030504020204" pitchFamily="34" charset="0"/>
              </a:rPr>
              <a:t>rutrum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Curabitur</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fringilla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Aenean</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nunc, id </a:t>
            </a:r>
            <a:r>
              <a:rPr lang="es-ES" b="0" i="0" err="1">
                <a:solidFill>
                  <a:srgbClr val="000000"/>
                </a:solidFill>
                <a:effectLst/>
                <a:latin typeface="Open Sans" panose="020B0606030504020204" pitchFamily="34" charset="0"/>
              </a:rPr>
              <a:t>efficitur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Suspendisse</a:t>
            </a:r>
            <a:r>
              <a:rPr lang="es-ES" b="0" i="0">
                <a:solidFill>
                  <a:srgbClr val="000000"/>
                </a:solidFill>
                <a:effectLst/>
                <a:latin typeface="Open Sans" panose="020B0606030504020204" pitchFamily="34" charset="0"/>
              </a:rPr>
              <a:t> quis urna sed </a:t>
            </a:r>
            <a:r>
              <a:rPr lang="es-ES" b="0" i="0" err="1">
                <a:solidFill>
                  <a:srgbClr val="000000"/>
                </a:solidFill>
                <a:effectLst/>
                <a:latin typeface="Open Sans" panose="020B0606030504020204" pitchFamily="34" charset="0"/>
              </a:rPr>
              <a:t>diam</a:t>
            </a:r>
            <a:r>
              <a:rPr lang="es-ES" b="0" i="0">
                <a:solidFill>
                  <a:srgbClr val="000000"/>
                </a:solidFill>
                <a:effectLst/>
                <a:latin typeface="Open Sans" panose="020B0606030504020204" pitchFamily="34" charset="0"/>
              </a:rPr>
              <a:t> lacinia </a:t>
            </a:r>
            <a:r>
              <a:rPr lang="es-ES" b="0" i="0" err="1">
                <a:solidFill>
                  <a:srgbClr val="000000"/>
                </a:solidFill>
                <a:effectLst/>
                <a:latin typeface="Open Sans" panose="020B0606030504020204" pitchFamily="34" charset="0"/>
              </a:rPr>
              <a:t>molestie</a:t>
            </a:r>
            <a:r>
              <a:rPr lang="es-ES" b="0" i="0">
                <a:solidFill>
                  <a:srgbClr val="000000"/>
                </a:solidFill>
                <a:effectLst/>
                <a:latin typeface="Open Sans" panose="020B0606030504020204" pitchFamily="34" charset="0"/>
              </a:rPr>
              <a:t>. Cras vitae </a:t>
            </a:r>
            <a:r>
              <a:rPr lang="es-ES" b="0" i="0" err="1">
                <a:solidFill>
                  <a:srgbClr val="000000"/>
                </a:solidFill>
                <a:effectLst/>
                <a:latin typeface="Open Sans" panose="020B0606030504020204" pitchFamily="34" charset="0"/>
              </a:rPr>
              <a:t>dui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risus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Donec</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feugiat</a:t>
            </a:r>
            <a:r>
              <a:rPr lang="es-ES" b="0" i="0">
                <a:solidFill>
                  <a:srgbClr val="000000"/>
                </a:solidFill>
                <a:effectLst/>
                <a:latin typeface="Open Sans" panose="020B0606030504020204" pitchFamily="34" charset="0"/>
              </a:rPr>
              <a:t> non </a:t>
            </a:r>
            <a:r>
              <a:rPr lang="es-ES" b="0" i="0" err="1">
                <a:solidFill>
                  <a:srgbClr val="000000"/>
                </a:solidFill>
                <a:effectLst/>
                <a:latin typeface="Open Sans" panose="020B0606030504020204" pitchFamily="34" charset="0"/>
              </a:rPr>
              <a:t>quam</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venenatis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Proin</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blandit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fermentum</a:t>
            </a:r>
            <a:r>
              <a:rPr lang="es-ES" b="0" i="0">
                <a:solidFill>
                  <a:srgbClr val="000000"/>
                </a:solidFill>
                <a:effectLst/>
                <a:latin typeface="Open Sans" panose="020B0606030504020204" pitchFamily="34" charset="0"/>
              </a:rPr>
              <a:t> neque ut </a:t>
            </a:r>
            <a:r>
              <a:rPr lang="es-ES" b="0" i="0" err="1">
                <a:solidFill>
                  <a:srgbClr val="000000"/>
                </a:solidFill>
                <a:effectLst/>
                <a:latin typeface="Open Sans" panose="020B0606030504020204" pitchFamily="34" charset="0"/>
              </a:rPr>
              <a:t>egestas</a:t>
            </a:r>
            <a:r>
              <a:rPr lang="es-ES" b="0" i="0">
                <a:solidFill>
                  <a:srgbClr val="000000"/>
                </a:solidFill>
                <a:effectLst/>
                <a:latin typeface="Open Sans" panose="020B0606030504020204" pitchFamily="34" charset="0"/>
              </a:rPr>
              <a:t>. Orci </a:t>
            </a:r>
            <a:r>
              <a:rPr lang="es-ES" b="0" i="0" err="1">
                <a:solidFill>
                  <a:srgbClr val="000000"/>
                </a:solidFill>
                <a:effectLst/>
                <a:latin typeface="Open Sans" panose="020B0606030504020204" pitchFamily="34" charset="0"/>
              </a:rPr>
              <a:t>varius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natoque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penatibus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magnis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parturient</a:t>
            </a:r>
            <a:r>
              <a:rPr lang="es-ES" b="0" i="0">
                <a:solidFill>
                  <a:srgbClr val="000000"/>
                </a:solidFill>
                <a:effectLst/>
                <a:latin typeface="Open Sans" panose="020B0606030504020204" pitchFamily="34" charset="0"/>
              </a:rPr>
              <a:t> montes, </a:t>
            </a:r>
            <a:r>
              <a:rPr lang="es-ES" b="0" i="0" err="1">
                <a:solidFill>
                  <a:srgbClr val="000000"/>
                </a:solidFill>
                <a:effectLst/>
                <a:latin typeface="Open Sans" panose="020B0606030504020204" pitchFamily="34" charset="0"/>
              </a:rPr>
              <a:t>nascetur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ridiculus</a:t>
            </a:r>
            <a:r>
              <a:rPr lang="es-ES" b="0" i="0">
                <a:solidFill>
                  <a:srgbClr val="000000"/>
                </a:solidFill>
                <a:effectLst/>
                <a:latin typeface="Open Sans" panose="020B0606030504020204" pitchFamily="34" charset="0"/>
              </a:rPr>
              <a:t> mus.</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s-ES" b="0" i="0" err="1">
                <a:solidFill>
                  <a:srgbClr val="000000"/>
                </a:solidFill>
                <a:effectLst/>
                <a:latin typeface="Open Sans" panose="020B0606030504020204" pitchFamily="34" charset="0"/>
              </a:rPr>
              <a:t>Lorem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ipsum</a:t>
            </a:r>
            <a:r>
              <a:rPr lang="es-ES" b="0" i="0">
                <a:solidFill>
                  <a:srgbClr val="000000"/>
                </a:solidFill>
                <a:effectLst/>
                <a:latin typeface="Open Sans" panose="020B0606030504020204" pitchFamily="34" charset="0"/>
              </a:rPr>
              <a:t> dolor </a:t>
            </a:r>
            <a:r>
              <a:rPr lang="es-ES" b="0" i="0" err="1">
                <a:solidFill>
                  <a:srgbClr val="000000"/>
                </a:solidFill>
                <a:effectLst/>
                <a:latin typeface="Open Sans" panose="020B0606030504020204" pitchFamily="34" charset="0"/>
              </a:rPr>
              <a:t>sit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amet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consectetur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adipiscing</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elit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Etiam</a:t>
            </a:r>
            <a:r>
              <a:rPr lang="es-ES" b="0" i="0">
                <a:solidFill>
                  <a:srgbClr val="000000"/>
                </a:solidFill>
                <a:effectLst/>
                <a:latin typeface="Open Sans" panose="020B0606030504020204" pitchFamily="34" charset="0"/>
              </a:rPr>
              <a:t> vitae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quam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Pellentesque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habitant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morbi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tristique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senectus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netus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malesuada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fames</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turpis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egestas</a:t>
            </a:r>
            <a:r>
              <a:rPr lang="es-ES" b="0" i="0">
                <a:solidFill>
                  <a:srgbClr val="000000"/>
                </a:solidFill>
                <a:effectLst/>
                <a:latin typeface="Open Sans" panose="020B0606030504020204" pitchFamily="34" charset="0"/>
              </a:rPr>
              <a:t>. </a:t>
            </a:r>
            <a:endParaRPr lang="es-ES"/>
          </a:p>
        </p:txBody>
      </p:sp>
      <p:pic>
        <p:nvPicPr>
          <p:cNvPr id="28" name="Imagen 27" descr="Imagen que contiene edificio, naranja, fila, tren&#10;&#10;Descripción generada automáticamente">
            <a:extLst>
              <a:ext uri="{FF2B5EF4-FFF2-40B4-BE49-F238E27FC236}">
                <a16:creationId xmlns:a16="http://schemas.microsoft.com/office/drawing/2014/main" id="{30888422-89E5-3713-C091-787421A3849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29180" b="20767"/>
          <a:stretch/>
        </p:blipFill>
        <p:spPr>
          <a:xfrm>
            <a:off x="7621903" y="2001832"/>
            <a:ext cx="4570097" cy="3408680"/>
          </a:xfrm>
          <a:prstGeom prst="rect">
            <a:avLst/>
          </a:prstGeom>
        </p:spPr>
      </p:pic>
      <p:sp>
        <p:nvSpPr>
          <p:cNvPr id="30" name="Rectángulo 29">
            <a:extLst>
              <a:ext uri="{FF2B5EF4-FFF2-40B4-BE49-F238E27FC236}">
                <a16:creationId xmlns:a16="http://schemas.microsoft.com/office/drawing/2014/main" id="{64F0B4D8-E1B2-7536-2A8B-38AF4F2CB44D}"/>
              </a:ext>
            </a:extLst>
          </p:cNvPr>
          <p:cNvSpPr/>
          <p:nvPr userDrawn="1"/>
        </p:nvSpPr>
        <p:spPr>
          <a:xfrm>
            <a:off x="7621903" y="1872864"/>
            <a:ext cx="4570098" cy="3537648"/>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1" name="Imagen 30" descr="Logotipo, nombre de la empresa&#10;&#10;Descripción generada automáticamente">
            <a:extLst>
              <a:ext uri="{FF2B5EF4-FFF2-40B4-BE49-F238E27FC236}">
                <a16:creationId xmlns:a16="http://schemas.microsoft.com/office/drawing/2014/main" id="{94120573-71DA-80C1-8AF9-A029725B25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8246" y="120940"/>
            <a:ext cx="1873065" cy="1024318"/>
          </a:xfrm>
          <a:prstGeom prst="rect">
            <a:avLst/>
          </a:prstGeom>
        </p:spPr>
      </p:pic>
    </p:spTree>
    <p:extLst>
      <p:ext uri="{BB962C8B-B14F-4D97-AF65-F5344CB8AC3E}">
        <p14:creationId xmlns:p14="http://schemas.microsoft.com/office/powerpoint/2010/main" val="93579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personalizada">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A9C6A19-1F58-DE69-E0B8-DAB603F53F44}"/>
              </a:ext>
            </a:extLst>
          </p:cNvPr>
          <p:cNvSpPr/>
          <p:nvPr userDrawn="1"/>
        </p:nvSpPr>
        <p:spPr>
          <a:xfrm>
            <a:off x="7341870" y="2823426"/>
            <a:ext cx="4850130" cy="2861286"/>
          </a:xfrm>
          <a:prstGeom prst="rect">
            <a:avLst/>
          </a:prstGeom>
          <a:solidFill>
            <a:srgbClr val="BF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Marcador de texto 3">
            <a:extLst>
              <a:ext uri="{FF2B5EF4-FFF2-40B4-BE49-F238E27FC236}">
                <a16:creationId xmlns:a16="http://schemas.microsoft.com/office/drawing/2014/main" id="{EA78ADAD-94E2-0B87-53AF-DB92E011E432}"/>
              </a:ext>
            </a:extLst>
          </p:cNvPr>
          <p:cNvSpPr>
            <a:spLocks noGrp="1"/>
          </p:cNvSpPr>
          <p:nvPr>
            <p:ph type="body" sz="quarter" idx="10" hasCustomPrompt="1"/>
          </p:nvPr>
        </p:nvSpPr>
        <p:spPr>
          <a:xfrm>
            <a:off x="1366925" y="825893"/>
            <a:ext cx="8711572" cy="490834"/>
          </a:xfrm>
          <a:prstGeom prst="rect">
            <a:avLst/>
          </a:prstGeom>
        </p:spPr>
        <p:txBody>
          <a:bodyPr/>
          <a:lstStyle>
            <a:lvl1pPr marL="0" indent="0">
              <a:buNone/>
              <a:defRPr lang="es-ES" sz="3200" b="1" i="0" kern="1200" dirty="0">
                <a:solidFill>
                  <a:srgbClr val="9AA5C0"/>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TÍTULO DE APARTADO</a:t>
            </a:r>
          </a:p>
        </p:txBody>
      </p:sp>
      <p:sp>
        <p:nvSpPr>
          <p:cNvPr id="59" name="Marcador de texto 3">
            <a:extLst>
              <a:ext uri="{FF2B5EF4-FFF2-40B4-BE49-F238E27FC236}">
                <a16:creationId xmlns:a16="http://schemas.microsoft.com/office/drawing/2014/main" id="{483EA5DE-E500-3D43-8CF9-D5D0E9245E4D}"/>
              </a:ext>
            </a:extLst>
          </p:cNvPr>
          <p:cNvSpPr>
            <a:spLocks noGrp="1"/>
          </p:cNvSpPr>
          <p:nvPr>
            <p:ph type="body" sz="quarter" idx="11" hasCustomPrompt="1"/>
          </p:nvPr>
        </p:nvSpPr>
        <p:spPr>
          <a:xfrm>
            <a:off x="1366925" y="1316727"/>
            <a:ext cx="8711572" cy="282770"/>
          </a:xfrm>
          <a:prstGeom prst="rect">
            <a:avLst/>
          </a:prstGeom>
        </p:spPr>
        <p:txBody>
          <a:bodyPr/>
          <a:lstStyle>
            <a:lvl1pPr marL="0" indent="0">
              <a:buNone/>
              <a:defRPr lang="es-ES" sz="1800" b="0" i="0" kern="1200" dirty="0">
                <a:solidFill>
                  <a:schemeClr val="tx1">
                    <a:lumMod val="50000"/>
                    <a:lumOff val="50000"/>
                  </a:schemeClr>
                </a:solidFill>
                <a:latin typeface="Satoshi" pitchFamily="2" charset="77"/>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a:t>SUBTÍTULO DE APARTADO</a:t>
            </a:r>
          </a:p>
        </p:txBody>
      </p:sp>
      <p:sp>
        <p:nvSpPr>
          <p:cNvPr id="61" name="Marcador de posición de imagen 60">
            <a:extLst>
              <a:ext uri="{FF2B5EF4-FFF2-40B4-BE49-F238E27FC236}">
                <a16:creationId xmlns:a16="http://schemas.microsoft.com/office/drawing/2014/main" id="{25024846-E199-CAE7-AB6A-7D340723B185}"/>
              </a:ext>
            </a:extLst>
          </p:cNvPr>
          <p:cNvSpPr>
            <a:spLocks noGrp="1"/>
          </p:cNvSpPr>
          <p:nvPr>
            <p:ph type="pic" sz="quarter" idx="12"/>
          </p:nvPr>
        </p:nvSpPr>
        <p:spPr>
          <a:xfrm>
            <a:off x="7626350" y="2360490"/>
            <a:ext cx="4565650" cy="2965573"/>
          </a:xfrm>
          <a:prstGeom prst="rect">
            <a:avLst/>
          </a:prstGeom>
        </p:spPr>
        <p:txBody>
          <a:bodyPr/>
          <a:lstStyle>
            <a:lvl1pPr marL="0" indent="0">
              <a:buNone/>
              <a:defRPr/>
            </a:lvl1pPr>
          </a:lstStyle>
          <a:p>
            <a:endParaRPr lang="es-ES"/>
          </a:p>
        </p:txBody>
      </p:sp>
      <p:sp>
        <p:nvSpPr>
          <p:cNvPr id="62" name="Marcador de texto 6">
            <a:extLst>
              <a:ext uri="{FF2B5EF4-FFF2-40B4-BE49-F238E27FC236}">
                <a16:creationId xmlns:a16="http://schemas.microsoft.com/office/drawing/2014/main" id="{C3ED1658-B94E-3793-EE8A-68D1405F7BE8}"/>
              </a:ext>
            </a:extLst>
          </p:cNvPr>
          <p:cNvSpPr>
            <a:spLocks noGrp="1"/>
          </p:cNvSpPr>
          <p:nvPr>
            <p:ph type="body" sz="quarter" idx="13" hasCustomPrompt="1"/>
          </p:nvPr>
        </p:nvSpPr>
        <p:spPr>
          <a:xfrm>
            <a:off x="1366838" y="1808163"/>
            <a:ext cx="5646911" cy="4338337"/>
          </a:xfrm>
          <a:prstGeom prst="rect">
            <a:avLst/>
          </a:prstGeom>
        </p:spPr>
        <p:txBody>
          <a:bodyPr/>
          <a:lstStyle>
            <a:lvl1pPr marL="0" indent="0" algn="just">
              <a:lnSpc>
                <a:spcPct val="150000"/>
              </a:lnSpc>
              <a:buNone/>
              <a:defRPr sz="1200">
                <a:solidFill>
                  <a:schemeClr val="tx1">
                    <a:lumMod val="75000"/>
                    <a:lumOff val="25000"/>
                  </a:schemeClr>
                </a:solidFill>
                <a:latin typeface="Arial" panose="020B0604020202020204" pitchFamily="34" charset="0"/>
                <a:cs typeface="Arial" panose="020B0604020202020204" pitchFamily="34" charset="0"/>
              </a:defRPr>
            </a:lvl1pPr>
          </a:lstStyle>
          <a:p>
            <a:pPr lvl="0"/>
            <a:r>
              <a:rPr lang="es-ES" b="0" i="0" err="1">
                <a:solidFill>
                  <a:srgbClr val="000000"/>
                </a:solidFill>
                <a:effectLst/>
                <a:latin typeface="Open Sans" panose="020B0606030504020204" pitchFamily="34" charset="0"/>
              </a:rPr>
              <a:t>Lorem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ipsum</a:t>
            </a:r>
            <a:r>
              <a:rPr lang="es-ES" b="0" i="0">
                <a:solidFill>
                  <a:srgbClr val="000000"/>
                </a:solidFill>
                <a:effectLst/>
                <a:latin typeface="Open Sans" panose="020B0606030504020204" pitchFamily="34" charset="0"/>
              </a:rPr>
              <a:t> dolor </a:t>
            </a:r>
            <a:r>
              <a:rPr lang="es-ES" b="0" i="0" err="1">
                <a:solidFill>
                  <a:srgbClr val="000000"/>
                </a:solidFill>
                <a:effectLst/>
                <a:latin typeface="Open Sans" panose="020B0606030504020204" pitchFamily="34" charset="0"/>
              </a:rPr>
              <a:t>sit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amet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consectetur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adipiscing</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elit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Etiam</a:t>
            </a:r>
            <a:r>
              <a:rPr lang="es-ES" b="0" i="0">
                <a:solidFill>
                  <a:srgbClr val="000000"/>
                </a:solidFill>
                <a:effectLst/>
                <a:latin typeface="Open Sans" panose="020B0606030504020204" pitchFamily="34" charset="0"/>
              </a:rPr>
              <a:t> vitae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quam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Pellentesque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habitant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morbi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tristique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senectus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netus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malesuada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fames</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turpis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egestas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Duis</a:t>
            </a:r>
            <a:r>
              <a:rPr lang="es-ES" b="0" i="0">
                <a:solidFill>
                  <a:srgbClr val="000000"/>
                </a:solidFill>
                <a:effectLst/>
                <a:latin typeface="Open Sans" panose="020B0606030504020204" pitchFamily="34" charset="0"/>
              </a:rPr>
              <a:t> in </a:t>
            </a:r>
            <a:r>
              <a:rPr lang="es-ES" b="0" i="0" err="1">
                <a:solidFill>
                  <a:srgbClr val="000000"/>
                </a:solidFill>
                <a:effectLst/>
                <a:latin typeface="Open Sans" panose="020B0606030504020204" pitchFamily="34" charset="0"/>
              </a:rPr>
              <a:t>laoreet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vel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pharetra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sem</a:t>
            </a:r>
            <a:r>
              <a:rPr lang="es-ES" b="0" i="0">
                <a:solidFill>
                  <a:srgbClr val="000000"/>
                </a:solidFill>
                <a:effectLst/>
                <a:latin typeface="Open Sans" panose="020B0606030504020204" pitchFamily="34" charset="0"/>
              </a:rPr>
              <a:t>. Sed ut vehicula </a:t>
            </a:r>
            <a:r>
              <a:rPr lang="es-ES" b="0" i="0" err="1">
                <a:solidFill>
                  <a:srgbClr val="000000"/>
                </a:solidFill>
                <a:effectLst/>
                <a:latin typeface="Open Sans" panose="020B0606030504020204" pitchFamily="34" charset="0"/>
              </a:rPr>
              <a:t>sem</a:t>
            </a:r>
            <a:r>
              <a:rPr lang="es-ES" b="0" i="0">
                <a:solidFill>
                  <a:srgbClr val="000000"/>
                </a:solidFill>
                <a:effectLst/>
                <a:latin typeface="Open Sans" panose="020B0606030504020204" pitchFamily="34" charset="0"/>
              </a:rPr>
              <a:t>, ut </a:t>
            </a:r>
            <a:r>
              <a:rPr lang="es-ES" b="0" i="0" err="1">
                <a:solidFill>
                  <a:srgbClr val="000000"/>
                </a:solidFill>
                <a:effectLst/>
                <a:latin typeface="Open Sans" panose="020B0606030504020204" pitchFamily="34" charset="0"/>
              </a:rPr>
              <a:t>faucibus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tellus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Phasellus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convallis</a:t>
            </a:r>
            <a:r>
              <a:rPr lang="es-ES" b="0" i="0">
                <a:solidFill>
                  <a:srgbClr val="000000"/>
                </a:solidFill>
                <a:effectLst/>
                <a:latin typeface="Open Sans" panose="020B0606030504020204" pitchFamily="34" charset="0"/>
              </a:rPr>
              <a:t> tortor in commodo </a:t>
            </a:r>
            <a:r>
              <a:rPr lang="es-ES" b="0" i="0" err="1">
                <a:solidFill>
                  <a:srgbClr val="000000"/>
                </a:solidFill>
                <a:effectLst/>
                <a:latin typeface="Open Sans" panose="020B0606030504020204" pitchFamily="34" charset="0"/>
              </a:rPr>
              <a:t>iaculis</a:t>
            </a:r>
            <a:r>
              <a:rPr lang="es-ES" b="0" i="0">
                <a:solidFill>
                  <a:srgbClr val="000000"/>
                </a:solidFill>
                <a:effectLst/>
                <a:latin typeface="Open Sans" panose="020B0606030504020204" pitchFamily="34" charset="0"/>
              </a:rPr>
              <a:t>. Mauris auctor </a:t>
            </a:r>
            <a:r>
              <a:rPr lang="es-ES" b="0" i="0" err="1">
                <a:solidFill>
                  <a:srgbClr val="000000"/>
                </a:solidFill>
                <a:effectLst/>
                <a:latin typeface="Open Sans" panose="020B0606030504020204" pitchFamily="34" charset="0"/>
              </a:rPr>
              <a:t>bibendum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lorem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eget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hendrerit</a:t>
            </a:r>
            <a:r>
              <a:rPr lang="es-ES" b="0" i="0">
                <a:solidFill>
                  <a:srgbClr val="000000"/>
                </a:solidFill>
                <a:effectLst/>
                <a:latin typeface="Open Sans" panose="020B0606030504020204" pitchFamily="34" charset="0"/>
              </a:rPr>
              <a:t>. Sed </a:t>
            </a:r>
            <a:r>
              <a:rPr lang="es-ES" b="0" i="0" err="1">
                <a:solidFill>
                  <a:srgbClr val="000000"/>
                </a:solidFill>
                <a:effectLst/>
                <a:latin typeface="Open Sans" panose="020B0606030504020204" pitchFamily="34" charset="0"/>
              </a:rPr>
              <a:t>elementum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convallis</a:t>
            </a:r>
            <a:r>
              <a:rPr lang="es-ES" b="0" i="0">
                <a:solidFill>
                  <a:srgbClr val="000000"/>
                </a:solidFill>
                <a:effectLst/>
                <a:latin typeface="Open Sans" panose="020B0606030504020204" pitchFamily="34" charset="0"/>
              </a:rPr>
              <a:t> eros, ac </a:t>
            </a:r>
            <a:r>
              <a:rPr lang="es-ES" b="0" i="0" err="1">
                <a:solidFill>
                  <a:srgbClr val="000000"/>
                </a:solidFill>
                <a:effectLst/>
                <a:latin typeface="Open Sans" panose="020B0606030504020204" pitchFamily="34" charset="0"/>
              </a:rPr>
              <a:t>tincidunt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dui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elementum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eu</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Curabitur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molestie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dolor et </a:t>
            </a:r>
            <a:r>
              <a:rPr lang="es-ES" b="0" i="0" err="1">
                <a:solidFill>
                  <a:srgbClr val="000000"/>
                </a:solidFill>
                <a:effectLst/>
                <a:latin typeface="Open Sans" panose="020B0606030504020204" pitchFamily="34" charset="0"/>
              </a:rPr>
              <a:t>rutrum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Curabitur</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fringilla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nisl</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Aenean</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nunc, id </a:t>
            </a:r>
            <a:r>
              <a:rPr lang="es-ES" b="0" i="0" err="1">
                <a:solidFill>
                  <a:srgbClr val="000000"/>
                </a:solidFill>
                <a:effectLst/>
                <a:latin typeface="Open Sans" panose="020B0606030504020204" pitchFamily="34" charset="0"/>
              </a:rPr>
              <a:t>efficitur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nisi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Suspendisse</a:t>
            </a:r>
            <a:r>
              <a:rPr lang="es-ES" b="0" i="0">
                <a:solidFill>
                  <a:srgbClr val="000000"/>
                </a:solidFill>
                <a:effectLst/>
                <a:latin typeface="Open Sans" panose="020B0606030504020204" pitchFamily="34" charset="0"/>
              </a:rPr>
              <a:t> quis urna sed </a:t>
            </a:r>
            <a:r>
              <a:rPr lang="es-ES" b="0" i="0" err="1">
                <a:solidFill>
                  <a:srgbClr val="000000"/>
                </a:solidFill>
                <a:effectLst/>
                <a:latin typeface="Open Sans" panose="020B0606030504020204" pitchFamily="34" charset="0"/>
              </a:rPr>
              <a:t>diam</a:t>
            </a:r>
            <a:r>
              <a:rPr lang="es-ES" b="0" i="0">
                <a:solidFill>
                  <a:srgbClr val="000000"/>
                </a:solidFill>
                <a:effectLst/>
                <a:latin typeface="Open Sans" panose="020B0606030504020204" pitchFamily="34" charset="0"/>
              </a:rPr>
              <a:t> lacinia </a:t>
            </a:r>
            <a:r>
              <a:rPr lang="es-ES" b="0" i="0" err="1">
                <a:solidFill>
                  <a:srgbClr val="000000"/>
                </a:solidFill>
                <a:effectLst/>
                <a:latin typeface="Open Sans" panose="020B0606030504020204" pitchFamily="34" charset="0"/>
              </a:rPr>
              <a:t>molestie</a:t>
            </a:r>
            <a:r>
              <a:rPr lang="es-ES" b="0" i="0">
                <a:solidFill>
                  <a:srgbClr val="000000"/>
                </a:solidFill>
                <a:effectLst/>
                <a:latin typeface="Open Sans" panose="020B0606030504020204" pitchFamily="34" charset="0"/>
              </a:rPr>
              <a:t>. Cras vitae </a:t>
            </a:r>
            <a:r>
              <a:rPr lang="es-ES" b="0" i="0" err="1">
                <a:solidFill>
                  <a:srgbClr val="000000"/>
                </a:solidFill>
                <a:effectLst/>
                <a:latin typeface="Open Sans" panose="020B0606030504020204" pitchFamily="34" charset="0"/>
              </a:rPr>
              <a:t>dui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risus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Donec</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feugiat</a:t>
            </a:r>
            <a:r>
              <a:rPr lang="es-ES" b="0" i="0">
                <a:solidFill>
                  <a:srgbClr val="000000"/>
                </a:solidFill>
                <a:effectLst/>
                <a:latin typeface="Open Sans" panose="020B0606030504020204" pitchFamily="34" charset="0"/>
              </a:rPr>
              <a:t> non </a:t>
            </a:r>
            <a:r>
              <a:rPr lang="es-ES" b="0" i="0" err="1">
                <a:solidFill>
                  <a:srgbClr val="000000"/>
                </a:solidFill>
                <a:effectLst/>
                <a:latin typeface="Open Sans" panose="020B0606030504020204" pitchFamily="34" charset="0"/>
              </a:rPr>
              <a:t>quam</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venenatis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Proin</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blandit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fermentum</a:t>
            </a:r>
            <a:r>
              <a:rPr lang="es-ES" b="0" i="0">
                <a:solidFill>
                  <a:srgbClr val="000000"/>
                </a:solidFill>
                <a:effectLst/>
                <a:latin typeface="Open Sans" panose="020B0606030504020204" pitchFamily="34" charset="0"/>
              </a:rPr>
              <a:t> neque ut </a:t>
            </a:r>
            <a:r>
              <a:rPr lang="es-ES" b="0" i="0" err="1">
                <a:solidFill>
                  <a:srgbClr val="000000"/>
                </a:solidFill>
                <a:effectLst/>
                <a:latin typeface="Open Sans" panose="020B0606030504020204" pitchFamily="34" charset="0"/>
              </a:rPr>
              <a:t>egestas</a:t>
            </a:r>
            <a:r>
              <a:rPr lang="es-ES" b="0" i="0">
                <a:solidFill>
                  <a:srgbClr val="000000"/>
                </a:solidFill>
                <a:effectLst/>
                <a:latin typeface="Open Sans" panose="020B0606030504020204" pitchFamily="34" charset="0"/>
              </a:rPr>
              <a:t>. Orci </a:t>
            </a:r>
            <a:r>
              <a:rPr lang="es-ES" b="0" i="0" err="1">
                <a:solidFill>
                  <a:srgbClr val="000000"/>
                </a:solidFill>
                <a:effectLst/>
                <a:latin typeface="Open Sans" panose="020B0606030504020204" pitchFamily="34" charset="0"/>
              </a:rPr>
              <a:t>varius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natoque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penatibus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magnis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dis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parturient</a:t>
            </a:r>
            <a:r>
              <a:rPr lang="es-ES" b="0" i="0">
                <a:solidFill>
                  <a:srgbClr val="000000"/>
                </a:solidFill>
                <a:effectLst/>
                <a:latin typeface="Open Sans" panose="020B0606030504020204" pitchFamily="34" charset="0"/>
              </a:rPr>
              <a:t> montes, </a:t>
            </a:r>
            <a:r>
              <a:rPr lang="es-ES" b="0" i="0" err="1">
                <a:solidFill>
                  <a:srgbClr val="000000"/>
                </a:solidFill>
                <a:effectLst/>
                <a:latin typeface="Open Sans" panose="020B0606030504020204" pitchFamily="34" charset="0"/>
              </a:rPr>
              <a:t>nascetur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ridiculus</a:t>
            </a:r>
            <a:r>
              <a:rPr lang="es-ES" b="0" i="0">
                <a:solidFill>
                  <a:srgbClr val="000000"/>
                </a:solidFill>
                <a:effectLst/>
                <a:latin typeface="Open Sans" panose="020B0606030504020204" pitchFamily="34" charset="0"/>
              </a:rPr>
              <a:t> mus.</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s-ES" b="0" i="0" err="1">
                <a:solidFill>
                  <a:srgbClr val="000000"/>
                </a:solidFill>
                <a:effectLst/>
                <a:latin typeface="Open Sans" panose="020B0606030504020204" pitchFamily="34" charset="0"/>
              </a:rPr>
              <a:t>Lorem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ipsum</a:t>
            </a:r>
            <a:r>
              <a:rPr lang="es-ES" b="0" i="0">
                <a:solidFill>
                  <a:srgbClr val="000000"/>
                </a:solidFill>
                <a:effectLst/>
                <a:latin typeface="Open Sans" panose="020B0606030504020204" pitchFamily="34" charset="0"/>
              </a:rPr>
              <a:t> dolor </a:t>
            </a:r>
            <a:r>
              <a:rPr lang="es-ES" b="0" i="0" err="1">
                <a:solidFill>
                  <a:srgbClr val="000000"/>
                </a:solidFill>
                <a:effectLst/>
                <a:latin typeface="Open Sans" panose="020B0606030504020204" pitchFamily="34" charset="0"/>
              </a:rPr>
              <a:t>sit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amet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consectetur</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adipiscing</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elit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Etiam</a:t>
            </a:r>
            <a:r>
              <a:rPr lang="es-ES" b="0" i="0">
                <a:solidFill>
                  <a:srgbClr val="000000"/>
                </a:solidFill>
                <a:effectLst/>
                <a:latin typeface="Open Sans" panose="020B0606030504020204" pitchFamily="34" charset="0"/>
              </a:rPr>
              <a:t> vitae </a:t>
            </a:r>
            <a:r>
              <a:rPr lang="es-ES" b="0" i="0" err="1">
                <a:solidFill>
                  <a:srgbClr val="000000"/>
                </a:solidFill>
                <a:effectLst/>
                <a:latin typeface="Open Sans" panose="020B0606030504020204" pitchFamily="34" charset="0"/>
              </a:rPr>
              <a:t>suscipit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quam</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Pellentesque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habitant</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morbi</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tristique</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senectus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netus</a:t>
            </a:r>
            <a:r>
              <a:rPr lang="es-ES" b="0" i="0">
                <a:solidFill>
                  <a:srgbClr val="000000"/>
                </a:solidFill>
                <a:effectLst/>
                <a:latin typeface="Open Sans" panose="020B0606030504020204" pitchFamily="34" charset="0"/>
              </a:rPr>
              <a:t> et </a:t>
            </a:r>
            <a:r>
              <a:rPr lang="es-ES" b="0" i="0" err="1">
                <a:solidFill>
                  <a:srgbClr val="000000"/>
                </a:solidFill>
                <a:effectLst/>
                <a:latin typeface="Open Sans" panose="020B0606030504020204" pitchFamily="34" charset="0"/>
              </a:rPr>
              <a:t>malesuada</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fames</a:t>
            </a:r>
            <a:r>
              <a:rPr lang="es-ES" b="0" i="0">
                <a:solidFill>
                  <a:srgbClr val="000000"/>
                </a:solidFill>
                <a:effectLst/>
                <a:latin typeface="Open Sans" panose="020B0606030504020204" pitchFamily="34" charset="0"/>
              </a:rPr>
              <a:t> ac </a:t>
            </a:r>
            <a:r>
              <a:rPr lang="es-ES" b="0" i="0" err="1">
                <a:solidFill>
                  <a:srgbClr val="000000"/>
                </a:solidFill>
                <a:effectLst/>
                <a:latin typeface="Open Sans" panose="020B0606030504020204" pitchFamily="34" charset="0"/>
              </a:rPr>
              <a:t>turpis</a:t>
            </a:r>
            <a:r>
              <a:rPr lang="es-ES" b="0" i="0">
                <a:solidFill>
                  <a:srgbClr val="000000"/>
                </a:solidFill>
                <a:effectLst/>
                <a:latin typeface="Open Sans" panose="020B0606030504020204" pitchFamily="34" charset="0"/>
              </a:rPr>
              <a:t> </a:t>
            </a:r>
            <a:r>
              <a:rPr lang="es-ES" b="0" i="0" err="1">
                <a:solidFill>
                  <a:srgbClr val="000000"/>
                </a:solidFill>
                <a:effectLst/>
                <a:latin typeface="Open Sans" panose="020B0606030504020204" pitchFamily="34" charset="0"/>
              </a:rPr>
              <a:t>egestas</a:t>
            </a:r>
            <a:r>
              <a:rPr lang="es-ES" b="0" i="0">
                <a:solidFill>
                  <a:srgbClr val="000000"/>
                </a:solidFill>
                <a:effectLst/>
                <a:latin typeface="Open Sans" panose="020B0606030504020204" pitchFamily="34" charset="0"/>
              </a:rPr>
              <a:t>. </a:t>
            </a:r>
            <a:endParaRPr lang="es-ES"/>
          </a:p>
        </p:txBody>
      </p:sp>
      <p:pic>
        <p:nvPicPr>
          <p:cNvPr id="63" name="Imagen 62" descr="Logotipo, nombre de la empresa&#10;&#10;Descripción generada automáticamente">
            <a:extLst>
              <a:ext uri="{FF2B5EF4-FFF2-40B4-BE49-F238E27FC236}">
                <a16:creationId xmlns:a16="http://schemas.microsoft.com/office/drawing/2014/main" id="{1342A666-975D-B894-6EAC-3F70A63F71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8246" y="120940"/>
            <a:ext cx="1873065" cy="1024318"/>
          </a:xfrm>
          <a:prstGeom prst="rect">
            <a:avLst/>
          </a:prstGeom>
        </p:spPr>
      </p:pic>
    </p:spTree>
    <p:extLst>
      <p:ext uri="{BB962C8B-B14F-4D97-AF65-F5344CB8AC3E}">
        <p14:creationId xmlns:p14="http://schemas.microsoft.com/office/powerpoint/2010/main" val="276241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diciones generales">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E1BE7F2-E047-738D-B040-452DCEEF3D3A}"/>
              </a:ext>
            </a:extLst>
          </p:cNvPr>
          <p:cNvSpPr txBox="1"/>
          <p:nvPr userDrawn="1"/>
        </p:nvSpPr>
        <p:spPr>
          <a:xfrm rot="20230012">
            <a:off x="619200" y="2602297"/>
            <a:ext cx="10758133" cy="1862048"/>
          </a:xfrm>
          <a:prstGeom prst="rect">
            <a:avLst/>
          </a:prstGeom>
          <a:noFill/>
        </p:spPr>
        <p:txBody>
          <a:bodyPr wrap="square" rtlCol="0">
            <a:spAutoFit/>
          </a:bodyPr>
          <a:lstStyle/>
          <a:p>
            <a:pPr algn="ctr"/>
            <a:r>
              <a:rPr lang="es-ES" sz="11500" b="1" spc="600">
                <a:solidFill>
                  <a:schemeClr val="tx1">
                    <a:lumMod val="50000"/>
                    <a:lumOff val="50000"/>
                    <a:alpha val="16000"/>
                  </a:schemeClr>
                </a:solidFill>
                <a:latin typeface="Arial" panose="020B0604020202020204" pitchFamily="34" charset="0"/>
                <a:cs typeface="Arial" panose="020B0604020202020204" pitchFamily="34" charset="0"/>
              </a:rPr>
              <a:t>Confidencial</a:t>
            </a:r>
          </a:p>
        </p:txBody>
      </p:sp>
      <p:sp>
        <p:nvSpPr>
          <p:cNvPr id="57" name="CuadroTexto 56">
            <a:extLst>
              <a:ext uri="{FF2B5EF4-FFF2-40B4-BE49-F238E27FC236}">
                <a16:creationId xmlns:a16="http://schemas.microsoft.com/office/drawing/2014/main" id="{8764286D-CDE6-8D52-4FBF-58E040DB81CF}"/>
              </a:ext>
            </a:extLst>
          </p:cNvPr>
          <p:cNvSpPr txBox="1"/>
          <p:nvPr userDrawn="1"/>
        </p:nvSpPr>
        <p:spPr>
          <a:xfrm>
            <a:off x="1348966" y="769018"/>
            <a:ext cx="8854289" cy="535531"/>
          </a:xfrm>
          <a:prstGeom prst="rect">
            <a:avLst/>
          </a:prstGeom>
          <a:noFill/>
        </p:spPr>
        <p:txBody>
          <a:bodyPr wrap="square"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es-ES" sz="3200" b="1" i="0" kern="1200">
                <a:solidFill>
                  <a:srgbClr val="9AA5C0"/>
                </a:solidFill>
                <a:latin typeface="Satoshi" pitchFamily="2" charset="77"/>
                <a:ea typeface="+mn-ea"/>
                <a:cs typeface="Arial" panose="020B0604020202020204" pitchFamily="34" charset="0"/>
              </a:rPr>
              <a:t>DATOS DE LA PROPUESTA</a:t>
            </a:r>
          </a:p>
        </p:txBody>
      </p:sp>
      <p:sp>
        <p:nvSpPr>
          <p:cNvPr id="58" name="CuadroTexto 57">
            <a:extLst>
              <a:ext uri="{FF2B5EF4-FFF2-40B4-BE49-F238E27FC236}">
                <a16:creationId xmlns:a16="http://schemas.microsoft.com/office/drawing/2014/main" id="{610A6372-B3A9-202E-F32B-BF4A8BC6187C}"/>
              </a:ext>
            </a:extLst>
          </p:cNvPr>
          <p:cNvSpPr txBox="1"/>
          <p:nvPr userDrawn="1"/>
        </p:nvSpPr>
        <p:spPr>
          <a:xfrm>
            <a:off x="1348966" y="1194802"/>
            <a:ext cx="6690511" cy="341632"/>
          </a:xfrm>
          <a:prstGeom prst="rect">
            <a:avLst/>
          </a:prstGeom>
          <a:noFill/>
        </p:spPr>
        <p:txBody>
          <a:bodyPr wrap="square"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es-ES" sz="1800" b="0" i="0" kern="1200">
                <a:solidFill>
                  <a:schemeClr val="tx1">
                    <a:lumMod val="50000"/>
                    <a:lumOff val="50000"/>
                  </a:schemeClr>
                </a:solidFill>
                <a:latin typeface="Satoshi" pitchFamily="2" charset="77"/>
                <a:ea typeface="+mn-ea"/>
                <a:cs typeface="Arial" panose="020B0604020202020204" pitchFamily="34" charset="0"/>
              </a:rPr>
              <a:t>CONDICIONES GENERALES</a:t>
            </a:r>
          </a:p>
        </p:txBody>
      </p:sp>
      <p:sp>
        <p:nvSpPr>
          <p:cNvPr id="59" name="CuadroTexto 58">
            <a:extLst>
              <a:ext uri="{FF2B5EF4-FFF2-40B4-BE49-F238E27FC236}">
                <a16:creationId xmlns:a16="http://schemas.microsoft.com/office/drawing/2014/main" id="{8E50642F-A413-9CED-73B7-2DFC585CC795}"/>
              </a:ext>
            </a:extLst>
          </p:cNvPr>
          <p:cNvSpPr txBox="1">
            <a:spLocks/>
          </p:cNvSpPr>
          <p:nvPr userDrawn="1"/>
        </p:nvSpPr>
        <p:spPr>
          <a:xfrm>
            <a:off x="1348966" y="1564134"/>
            <a:ext cx="9376184" cy="4919873"/>
          </a:xfrm>
          <a:prstGeom prst="rect">
            <a:avLst/>
          </a:prstGeom>
          <a:noFill/>
        </p:spPr>
        <p:txBody>
          <a:bodyPr wrap="square" rtlCol="0">
            <a:spAutoFit/>
          </a:bodyPr>
          <a:lstStyle/>
          <a:p>
            <a:pPr algn="just">
              <a:lnSpc>
                <a:spcPct val="150000"/>
              </a:lnSpc>
            </a:pPr>
            <a:r>
              <a:rPr lang="es-ES" sz="700" b="0" i="0">
                <a:solidFill>
                  <a:schemeClr val="bg2">
                    <a:lumMod val="25000"/>
                  </a:schemeClr>
                </a:solidFill>
                <a:latin typeface="Satoshi" pitchFamily="2" charset="77"/>
                <a:cs typeface="Arial" panose="020B0604020202020204" pitchFamily="34" charset="0"/>
              </a:rPr>
              <a:t>1. Ámbito de aplicación: Estas condiciones generales se aplican a todos los servicios que preste FUNDACIÓN CIRCE - CENTRO DE INVESTIGACIÓN DE RECURSOS Y CONSUMOS ENERGÉTICOS (en adelante contratista o CIRCE) y sirven de marco contractual para todas las relaciones de CIRCE con terceros (contratantes). No obstante lo anterior, en los acuerdos o contratos específicos que puedan celebrarse entre contratista y contratante, se podrán alterar, matizar o modificar estas condiciones generales.</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2. Ejecución de los servicios: Los servicios se prestarán previo acuerdo por escrito entre el contratante y CIRCE; acuerdo que podrá formalizarse a través de oferta, pedido, contrato, convenio u otros medios que permitan tener constancia del acuerdo de voluntades. El plazo de ejecución, el precio y demás cláusulas reguladoras del servicio, que no estén previstas en el presente documento de condiciones generales, se establecerán en un acuerdo específico que se firme entre las partes. Lo pactado en el citado acuerdo prevalecerá respecto de las presentes condiciones. En caso de no firmarse un acuerdo específico, las condiciones contractuales serán las de la presente oferta.</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El servicio se realizará de conformidad al propósito deseado, de acuerdo con legislación, normas y ordenanzas que sean aplicables y de acuerdo con las normas y usos correctos y comúnmente aceptados para el tipo de servicio.</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3. Pago y Precios: Los plazos y formas de pago serán las establecidas en cada contrato específico que se suscriba entre las partes, o en su defecto en el presente documento. Los precios ofertados no incluyen el I.V.A. Los precios anteriores no incluyen impuestos sobre ventas que pudieran devengarse de conformidad con la legislación fiscal aplicable. Cualquier impuesto aplicable a los servicios aquí ofertados correrán por cuenta del Cliente.</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4. Confidencialidad: CIRCE se compromete a mantener absoluta confidencialidad sobre la información y datos de diferente índole que pueda proporcionarle el contratante para la prestación de los servicios pactados, salvo que esa información o datos sean de dominio público o que la revelación de los mismos sea requerida por Ley o consentida por el contratante. CIRCE trasmitirá esa información confidencial dada por el contratante, al personal involucrado en la ejecución de los servicios sólo cuando sea estrictamente necesario, garantizando en todo caso el cumplimiento por parte de su personal de la obligación de confidencialidad. </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Idénticas obligaciones asumen los contratantes, respecto de los datos e información que les pueda proporcionar CIRCE, o conocer a través de CIRCE en la prestación de los servicios; confidencialidad inclusive sobre el concreto informe, estudio o resultado específico del servicio contratado. </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5. Propiedad intelectual: Todos los resultados del trabajo recogidos en este documento se reconocen, a salvo lo que pueda establecerse en un contrato específico, propiedad exclusiva del contratante. La difusión de resultados en ámbitos de investigación deberá de ser autorizada previamente. En cualquier caso, se reconocerá la autoría intelectual del personal de CIRCE.</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6. Obligaciones del Contratante: El Contratante deberá aportar los datos, información y/o equipos necesarios para la ejecución de los servicios ofertados por CIRCE, en las condiciones establecidas, en su caso, en los acuerdos o pactos concretos. El incumplimiento de esta obligación por parte del Contratante supondrá un retraso justificado para CIRCE en el plazo de ejecución y, en su caso, podrá ser causa de resolución del acuerdo entre las partes, con las consecuencias legales que puedan proceder. </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El contratante dispone de un plazo máximo de 60 días para el pago de los servicios desde la fecha de emisión de cada factura. El pago se realizará por transferencia bancaria, facilitando CIRCE los datos necesarios a tal efecto. </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7. Rescisión y resolución contractual: El incumplimiento por cualquiera de las partes de alguna de las obligaciones estipuladas en el presente documento de condiciones generales, o en el contrato específico que se suscriba para la ejecución del concreto servicio, facultará a la otra parte para resolver el contrato, si en el plazo máximo de treinta días desde la comunicación del incumplimiento, la parte incumplidora no rectificara y subsanara su incumplimiento. La parte incumplidora responderá de los daños y perjuicios causados.</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8. Supuestos de caso fortuito y fuerza mayor: CIRCE no se hace responsable del retraso o del incumplimiento en la ejecución de los servicios, cuando el incumplimiento estuviese motivado por razones de caso fortuito o fuerza mayor. Esta circunstancia se comunicará a la otra parte en el plazo más breve posible. Los plazos de entrega acordados se prolongarán por lo menos por el mismo período de tiempo que haya durado la causa de fuerza mayor o caso fortuito. Si esta causa se prolongara más de 6 meses, podrá ser causa de resolución contractual sin responsabilidad de CIRCE, que, en dicho supuesto de resolución del contrato interrumpido, se limitará a hacer la entrega de los trabajos realizados y resultados obtenidos hasta la interrupción por fuerza mayor, debiendo el Contratante abonar los honorarios y gastos de dichos trabajos y resultados.</a:t>
            </a:r>
          </a:p>
          <a:p>
            <a:pPr algn="just">
              <a:lnSpc>
                <a:spcPct val="150000"/>
              </a:lnSpc>
            </a:pPr>
            <a:endParaRPr lang="es-ES" sz="700">
              <a:solidFill>
                <a:schemeClr val="bg2">
                  <a:lumMod val="25000"/>
                </a:schemeClr>
              </a:solidFill>
              <a:latin typeface="Arial" panose="020B0604020202020204" pitchFamily="34" charset="0"/>
              <a:cs typeface="Arial" panose="020B0604020202020204" pitchFamily="34" charset="0"/>
            </a:endParaRPr>
          </a:p>
          <a:p>
            <a:pPr algn="just">
              <a:lnSpc>
                <a:spcPct val="150000"/>
              </a:lnSpc>
            </a:pPr>
            <a:endParaRPr lang="es-ES" sz="700">
              <a:solidFill>
                <a:schemeClr val="bg2">
                  <a:lumMod val="25000"/>
                </a:schemeClr>
              </a:solidFill>
              <a:latin typeface="Arial" panose="020B0604020202020204" pitchFamily="34" charset="0"/>
              <a:cs typeface="Arial" panose="020B0604020202020204" pitchFamily="34" charset="0"/>
            </a:endParaRPr>
          </a:p>
        </p:txBody>
      </p:sp>
      <p:pic>
        <p:nvPicPr>
          <p:cNvPr id="60" name="Imagen 59" descr="Logotipo, nombre de la empresa&#10;&#10;Descripción generada automáticamente">
            <a:extLst>
              <a:ext uri="{FF2B5EF4-FFF2-40B4-BE49-F238E27FC236}">
                <a16:creationId xmlns:a16="http://schemas.microsoft.com/office/drawing/2014/main" id="{C7E20174-5FA3-A453-17FF-30A89A372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8246" y="120940"/>
            <a:ext cx="1873065" cy="1024318"/>
          </a:xfrm>
          <a:prstGeom prst="rect">
            <a:avLst/>
          </a:prstGeom>
        </p:spPr>
      </p:pic>
    </p:spTree>
    <p:extLst>
      <p:ext uri="{BB962C8B-B14F-4D97-AF65-F5344CB8AC3E}">
        <p14:creationId xmlns:p14="http://schemas.microsoft.com/office/powerpoint/2010/main" val="128888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diciones generales2">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E1BE7F2-E047-738D-B040-452DCEEF3D3A}"/>
              </a:ext>
            </a:extLst>
          </p:cNvPr>
          <p:cNvSpPr txBox="1"/>
          <p:nvPr userDrawn="1"/>
        </p:nvSpPr>
        <p:spPr>
          <a:xfrm rot="20230012">
            <a:off x="619200" y="2602297"/>
            <a:ext cx="10758133" cy="1862048"/>
          </a:xfrm>
          <a:prstGeom prst="rect">
            <a:avLst/>
          </a:prstGeom>
          <a:noFill/>
        </p:spPr>
        <p:txBody>
          <a:bodyPr wrap="square" rtlCol="0">
            <a:spAutoFit/>
          </a:bodyPr>
          <a:lstStyle/>
          <a:p>
            <a:pPr algn="ctr"/>
            <a:r>
              <a:rPr lang="es-ES" sz="11500" b="1" spc="600">
                <a:solidFill>
                  <a:schemeClr val="tx1">
                    <a:lumMod val="50000"/>
                    <a:lumOff val="50000"/>
                    <a:alpha val="16000"/>
                  </a:schemeClr>
                </a:solidFill>
                <a:latin typeface="Arial" panose="020B0604020202020204" pitchFamily="34" charset="0"/>
                <a:cs typeface="Arial" panose="020B0604020202020204" pitchFamily="34" charset="0"/>
              </a:rPr>
              <a:t>Confidencial</a:t>
            </a:r>
          </a:p>
        </p:txBody>
      </p:sp>
      <p:sp>
        <p:nvSpPr>
          <p:cNvPr id="57" name="CuadroTexto 56">
            <a:extLst>
              <a:ext uri="{FF2B5EF4-FFF2-40B4-BE49-F238E27FC236}">
                <a16:creationId xmlns:a16="http://schemas.microsoft.com/office/drawing/2014/main" id="{8764286D-CDE6-8D52-4FBF-58E040DB81CF}"/>
              </a:ext>
            </a:extLst>
          </p:cNvPr>
          <p:cNvSpPr txBox="1"/>
          <p:nvPr userDrawn="1"/>
        </p:nvSpPr>
        <p:spPr>
          <a:xfrm>
            <a:off x="1348966" y="769018"/>
            <a:ext cx="8854289" cy="535531"/>
          </a:xfrm>
          <a:prstGeom prst="rect">
            <a:avLst/>
          </a:prstGeom>
          <a:noFill/>
        </p:spPr>
        <p:txBody>
          <a:bodyPr wrap="square"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es-ES" sz="3200" b="1" i="0" kern="1200">
                <a:solidFill>
                  <a:srgbClr val="9AA5C0"/>
                </a:solidFill>
                <a:latin typeface="Satoshi" pitchFamily="2" charset="77"/>
                <a:ea typeface="+mn-ea"/>
                <a:cs typeface="Arial" panose="020B0604020202020204" pitchFamily="34" charset="0"/>
              </a:rPr>
              <a:t>DATOS DE LA PROPUESTA</a:t>
            </a:r>
          </a:p>
        </p:txBody>
      </p:sp>
      <p:sp>
        <p:nvSpPr>
          <p:cNvPr id="58" name="CuadroTexto 57">
            <a:extLst>
              <a:ext uri="{FF2B5EF4-FFF2-40B4-BE49-F238E27FC236}">
                <a16:creationId xmlns:a16="http://schemas.microsoft.com/office/drawing/2014/main" id="{610A6372-B3A9-202E-F32B-BF4A8BC6187C}"/>
              </a:ext>
            </a:extLst>
          </p:cNvPr>
          <p:cNvSpPr txBox="1"/>
          <p:nvPr userDrawn="1"/>
        </p:nvSpPr>
        <p:spPr>
          <a:xfrm>
            <a:off x="1348966" y="1194802"/>
            <a:ext cx="6690511" cy="341632"/>
          </a:xfrm>
          <a:prstGeom prst="rect">
            <a:avLst/>
          </a:prstGeom>
          <a:noFill/>
        </p:spPr>
        <p:txBody>
          <a:bodyPr wrap="square"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es-ES" sz="1800" b="0" i="0" kern="1200">
                <a:solidFill>
                  <a:schemeClr val="tx1">
                    <a:lumMod val="50000"/>
                    <a:lumOff val="50000"/>
                  </a:schemeClr>
                </a:solidFill>
                <a:latin typeface="Satoshi" pitchFamily="2" charset="77"/>
                <a:ea typeface="+mn-ea"/>
                <a:cs typeface="Arial" panose="020B0604020202020204" pitchFamily="34" charset="0"/>
              </a:rPr>
              <a:t>CONDICIONES GENERALES</a:t>
            </a:r>
          </a:p>
        </p:txBody>
      </p:sp>
      <p:sp>
        <p:nvSpPr>
          <p:cNvPr id="59" name="CuadroTexto 58">
            <a:extLst>
              <a:ext uri="{FF2B5EF4-FFF2-40B4-BE49-F238E27FC236}">
                <a16:creationId xmlns:a16="http://schemas.microsoft.com/office/drawing/2014/main" id="{8E50642F-A413-9CED-73B7-2DFC585CC795}"/>
              </a:ext>
            </a:extLst>
          </p:cNvPr>
          <p:cNvSpPr txBox="1">
            <a:spLocks/>
          </p:cNvSpPr>
          <p:nvPr userDrawn="1"/>
        </p:nvSpPr>
        <p:spPr>
          <a:xfrm>
            <a:off x="1348966" y="1564134"/>
            <a:ext cx="9376184" cy="4758290"/>
          </a:xfrm>
          <a:prstGeom prst="rect">
            <a:avLst/>
          </a:prstGeom>
          <a:noFill/>
        </p:spPr>
        <p:txBody>
          <a:bodyPr wrap="square" rtlCol="0">
            <a:spAutoFit/>
          </a:bodyPr>
          <a:lstStyle/>
          <a:p>
            <a:pPr algn="just">
              <a:lnSpc>
                <a:spcPct val="150000"/>
              </a:lnSpc>
            </a:pPr>
            <a:r>
              <a:rPr lang="es-ES" sz="700" b="0" i="0">
                <a:solidFill>
                  <a:schemeClr val="bg2">
                    <a:lumMod val="25000"/>
                  </a:schemeClr>
                </a:solidFill>
                <a:latin typeface="Satoshi" pitchFamily="2" charset="77"/>
                <a:cs typeface="Arial" panose="020B0604020202020204" pitchFamily="34" charset="0"/>
              </a:rPr>
              <a:t>9. Pervivencia de cláusulas válidas: Si alguna estipulación fuera considerada nula, ilegal o de imposible cumplimiento, la validez, legalidad y cumplimiento de las restantes estipulaciones no se verán afectadas de modo alguno, ni sufrirán modificaciones.</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10. Responsabilidades: CIRCE garantiza la buena concepción técnica y científica de todos sus estudios e informes. CIRCE no ofrece manifestaciones, condiciones o garantías expresas o implícitas al respecto. CIRCE no es responsable del uso por parte de los Contratantes de los resultados de los Servicios prestados, ni de los daños directos o indirectos causados por el indebido uso de los datos y/o servicios prestados, excepto en el supuesto de negligencia grave por parte del personal de CIRCE encargado del servicio. En el supuesto de responsabilidad por negligencia grave del personal de CIRCE en la ejecución de los Servicios, la responsabilidad de CIRCE queda limitada al precio del servicio.</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11. Prevención de riesgos laborales: El cliente deberá cumplir, bajo su exclusiva responsabilidad, las disposiciones vigentes en materia laboral, de seguridad social y de seguridad e higiene en el trabajo, debiendo tener a su cargo el personal necesario para la realización del objeto del contrato, respecto del que ostentará, a todos los efectos, la condición de empleador.</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El cliente vendrá obligado al cumplimiento de los requisitos y obligaciones exigidos en materia de Seguridad y Salud Laboral contenidos en la normativa vigente de Prevención de Riesgos Laborales y en especial en el Real Decreto 171/2004, por el que se desarrolla el artículo 24 de la Ley 31/1995, de 8 de noviembre, de Prevención de Riesgos Laborales, en materia de coordinación de actividades empresariales.</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 </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En el caso de que las actividades a desarrollar por parte de CIRCE impliquen un riesgo para la salud de los trabajadores el cliente deberá acreditar el cumplimiento de las siguientes obligaciones:</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La evaluación de riesgos y planificación de la actividad preventiva correspondiente a los servicios contratados, incluyendo específicamente los riesgos que pudieran ocasionarse tanto a trabajadores de la Fundación CIRCE como a terceros, así como las medidas preventivas para evitarlos.</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La formación e información en materia preventiva a los trabajadores que vayan a emplear en la ejecución del contrato.</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Justificante de la entrega a los trabajadores de los equipos de protección individual, informándoles de las condiciones de uso y de la obligatoriedad de su empleo.</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La aptitud de los trabajadores en materia de vigilancia de la salud (art. 22 de la Ley 31/1995) para las actividades contratadas.</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La conformidad de los equipos de trabajo que vayan a utilizarse.</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12. Protección de datos de carácter personal: De conformidad con lo establecido en la normativa vigente sobre protección de datos, los datos de carácter personal a los que CIRCE acceda con motivo del contrato, serán tratados por CIRCE en su condición de Responsable del Tratamiento con la finalidad de gestionar adecuadamente la relación contractual existente entre CIRCE y el contratante y, en consecuencia, poder llevar a cabo la consiguiente gestión comercial, administrativa y fiscal implícita en la misma. La base jurídica del tratamiento será la relación contractual mantenida entre CIRCE y el Cliente. Los datos personales del contratante podrán ser comunicados a la Tesorería General de la Seguridad Social, a la Agencia Estatal de la Administración Tributaria y al resto de autoridades fiscales o de otra índole competentes, con el fin de dar cumplimiento a las obligaciones impuestas por la legislación vigente y a las entidades bancarias al objeto de gestionar el pago de los servicios contratados. Los datos personales serán conservados hasta la finalización de la relación contractual con CIRCE y durante los plazos de prescripción de las responsabilidades legales que puedan resultar exigibles.</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13. Reclamaciones: Si el cliente estuviese inconforme o insatisfecho con el trabajo realizado y quisiese tramitar una reclamación formal a efectos de dejar constancia de dicha disconformidad, puede hacerlo a través de la dirección de correo calidadclientes@fcirce.es. </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14. Fuero: Todas las incidencias que pudieran surgir como consecuencia del desarrollo de este convenio, serán resueltas por vía del diálogo y de la buena fe. Si no existiera acuerdo, ambas partes acuerdan que todo litigio, discrepancia o reclamación que puedan surgir como consecuencia de la prestación de Servicios de CIRCE se resolverá por los Juzgados y Tribunales de Zaragoza, renunciando las partes a cualquier otro fuero que pudiera corresponderles.</a:t>
            </a:r>
          </a:p>
          <a:p>
            <a:pPr algn="just">
              <a:lnSpc>
                <a:spcPct val="150000"/>
              </a:lnSpc>
            </a:pPr>
            <a:endParaRPr lang="es-ES" sz="700" b="0" i="0">
              <a:solidFill>
                <a:schemeClr val="bg2">
                  <a:lumMod val="25000"/>
                </a:schemeClr>
              </a:solidFill>
              <a:latin typeface="Satoshi" pitchFamily="2" charset="77"/>
              <a:cs typeface="Arial" panose="020B0604020202020204" pitchFamily="34" charset="0"/>
            </a:endParaRPr>
          </a:p>
          <a:p>
            <a:pPr algn="just">
              <a:lnSpc>
                <a:spcPct val="150000"/>
              </a:lnSpc>
            </a:pPr>
            <a:endParaRPr lang="es-ES" sz="700">
              <a:solidFill>
                <a:schemeClr val="bg2">
                  <a:lumMod val="25000"/>
                </a:schemeClr>
              </a:solidFill>
              <a:latin typeface="Arial" panose="020B0604020202020204" pitchFamily="34" charset="0"/>
              <a:cs typeface="Arial" panose="020B0604020202020204" pitchFamily="34" charset="0"/>
            </a:endParaRPr>
          </a:p>
        </p:txBody>
      </p:sp>
      <p:pic>
        <p:nvPicPr>
          <p:cNvPr id="60" name="Imagen 59" descr="Logotipo, nombre de la empresa&#10;&#10;Descripción generada automáticamente">
            <a:extLst>
              <a:ext uri="{FF2B5EF4-FFF2-40B4-BE49-F238E27FC236}">
                <a16:creationId xmlns:a16="http://schemas.microsoft.com/office/drawing/2014/main" id="{C7E20174-5FA3-A453-17FF-30A89A372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8246" y="120940"/>
            <a:ext cx="1873065" cy="1024318"/>
          </a:xfrm>
          <a:prstGeom prst="rect">
            <a:avLst/>
          </a:prstGeom>
        </p:spPr>
      </p:pic>
    </p:spTree>
    <p:extLst>
      <p:ext uri="{BB962C8B-B14F-4D97-AF65-F5344CB8AC3E}">
        <p14:creationId xmlns:p14="http://schemas.microsoft.com/office/powerpoint/2010/main" val="361987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diciones particulares">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E1BE7F2-E047-738D-B040-452DCEEF3D3A}"/>
              </a:ext>
            </a:extLst>
          </p:cNvPr>
          <p:cNvSpPr txBox="1"/>
          <p:nvPr userDrawn="1"/>
        </p:nvSpPr>
        <p:spPr>
          <a:xfrm rot="20230012">
            <a:off x="619200" y="2602297"/>
            <a:ext cx="10758133" cy="1862048"/>
          </a:xfrm>
          <a:prstGeom prst="rect">
            <a:avLst/>
          </a:prstGeom>
          <a:noFill/>
        </p:spPr>
        <p:txBody>
          <a:bodyPr wrap="square" rtlCol="0">
            <a:spAutoFit/>
          </a:bodyPr>
          <a:lstStyle/>
          <a:p>
            <a:pPr algn="ctr"/>
            <a:r>
              <a:rPr lang="es-ES" sz="11500" b="1" spc="600">
                <a:solidFill>
                  <a:schemeClr val="tx1">
                    <a:lumMod val="50000"/>
                    <a:lumOff val="50000"/>
                    <a:alpha val="16000"/>
                  </a:schemeClr>
                </a:solidFill>
                <a:latin typeface="Arial" panose="020B0604020202020204" pitchFamily="34" charset="0"/>
                <a:cs typeface="Arial" panose="020B0604020202020204" pitchFamily="34" charset="0"/>
              </a:rPr>
              <a:t>Confidencial</a:t>
            </a:r>
          </a:p>
        </p:txBody>
      </p:sp>
      <p:sp>
        <p:nvSpPr>
          <p:cNvPr id="57" name="CuadroTexto 56">
            <a:extLst>
              <a:ext uri="{FF2B5EF4-FFF2-40B4-BE49-F238E27FC236}">
                <a16:creationId xmlns:a16="http://schemas.microsoft.com/office/drawing/2014/main" id="{8764286D-CDE6-8D52-4FBF-58E040DB81CF}"/>
              </a:ext>
            </a:extLst>
          </p:cNvPr>
          <p:cNvSpPr txBox="1"/>
          <p:nvPr userDrawn="1"/>
        </p:nvSpPr>
        <p:spPr>
          <a:xfrm>
            <a:off x="1348966" y="769018"/>
            <a:ext cx="8854289" cy="535531"/>
          </a:xfrm>
          <a:prstGeom prst="rect">
            <a:avLst/>
          </a:prstGeom>
          <a:noFill/>
        </p:spPr>
        <p:txBody>
          <a:bodyPr wrap="square"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es-ES" sz="3200" b="1" i="0" kern="1200">
                <a:solidFill>
                  <a:srgbClr val="9AA5C0"/>
                </a:solidFill>
                <a:latin typeface="Satoshi" pitchFamily="2" charset="77"/>
                <a:ea typeface="+mn-ea"/>
                <a:cs typeface="Arial" panose="020B0604020202020204" pitchFamily="34" charset="0"/>
              </a:rPr>
              <a:t>DATOS DE LA PROPUESTA</a:t>
            </a:r>
          </a:p>
        </p:txBody>
      </p:sp>
      <p:sp>
        <p:nvSpPr>
          <p:cNvPr id="58" name="CuadroTexto 57">
            <a:extLst>
              <a:ext uri="{FF2B5EF4-FFF2-40B4-BE49-F238E27FC236}">
                <a16:creationId xmlns:a16="http://schemas.microsoft.com/office/drawing/2014/main" id="{610A6372-B3A9-202E-F32B-BF4A8BC6187C}"/>
              </a:ext>
            </a:extLst>
          </p:cNvPr>
          <p:cNvSpPr txBox="1"/>
          <p:nvPr userDrawn="1"/>
        </p:nvSpPr>
        <p:spPr>
          <a:xfrm>
            <a:off x="1348966" y="1194802"/>
            <a:ext cx="6690511" cy="341632"/>
          </a:xfrm>
          <a:prstGeom prst="rect">
            <a:avLst/>
          </a:prstGeom>
          <a:noFill/>
        </p:spPr>
        <p:txBody>
          <a:bodyPr wrap="square"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es-ES" sz="1800" b="0" i="0" kern="1200">
                <a:solidFill>
                  <a:schemeClr val="tx1">
                    <a:lumMod val="50000"/>
                    <a:lumOff val="50000"/>
                  </a:schemeClr>
                </a:solidFill>
                <a:latin typeface="Satoshi" pitchFamily="2" charset="77"/>
                <a:ea typeface="+mn-ea"/>
                <a:cs typeface="Arial" panose="020B0604020202020204" pitchFamily="34" charset="0"/>
              </a:rPr>
              <a:t>CONDICIONES PARTICULARES</a:t>
            </a:r>
          </a:p>
        </p:txBody>
      </p:sp>
      <p:sp>
        <p:nvSpPr>
          <p:cNvPr id="59" name="CuadroTexto 58">
            <a:extLst>
              <a:ext uri="{FF2B5EF4-FFF2-40B4-BE49-F238E27FC236}">
                <a16:creationId xmlns:a16="http://schemas.microsoft.com/office/drawing/2014/main" id="{8E50642F-A413-9CED-73B7-2DFC585CC795}"/>
              </a:ext>
            </a:extLst>
          </p:cNvPr>
          <p:cNvSpPr txBox="1">
            <a:spLocks/>
          </p:cNvSpPr>
          <p:nvPr userDrawn="1"/>
        </p:nvSpPr>
        <p:spPr>
          <a:xfrm>
            <a:off x="1348966" y="1564134"/>
            <a:ext cx="9376184" cy="1365054"/>
          </a:xfrm>
          <a:prstGeom prst="rect">
            <a:avLst/>
          </a:prstGeom>
          <a:noFill/>
        </p:spPr>
        <p:txBody>
          <a:bodyPr wrap="square" rtlCol="0">
            <a:spAutoFit/>
          </a:bodyPr>
          <a:lstStyle/>
          <a:p>
            <a:pPr algn="just">
              <a:lnSpc>
                <a:spcPct val="150000"/>
              </a:lnSpc>
            </a:pPr>
            <a:r>
              <a:rPr lang="es-ES" sz="700" b="0" i="0">
                <a:solidFill>
                  <a:schemeClr val="bg2">
                    <a:lumMod val="25000"/>
                  </a:schemeClr>
                </a:solidFill>
                <a:latin typeface="Satoshi" pitchFamily="2" charset="77"/>
                <a:cs typeface="Arial" panose="020B0604020202020204" pitchFamily="34" charset="0"/>
              </a:rPr>
              <a:t>Referencias en comunicaciones</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Con la aceptación de esta oferta, el cliente autoriza a CIRCE a mencionar al Cliente como referencia en las comunicaciones relativas a esta línea de servicio tecnológico y a acompañar dicha referencia con el logo del cliente. </a:t>
            </a:r>
          </a:p>
          <a:p>
            <a:pPr algn="just">
              <a:lnSpc>
                <a:spcPct val="150000"/>
              </a:lnSpc>
            </a:pPr>
            <a:endParaRPr lang="es-ES" sz="700" b="0" i="0">
              <a:solidFill>
                <a:schemeClr val="bg2">
                  <a:lumMod val="25000"/>
                </a:schemeClr>
              </a:solidFill>
              <a:latin typeface="Satoshi" pitchFamily="2" charset="77"/>
              <a:cs typeface="Arial" panose="020B0604020202020204" pitchFamily="34" charset="0"/>
            </a:endParaRPr>
          </a:p>
          <a:p>
            <a:pPr algn="just">
              <a:lnSpc>
                <a:spcPct val="150000"/>
              </a:lnSpc>
            </a:pPr>
            <a:r>
              <a:rPr lang="es-ES" sz="700" b="0" i="0">
                <a:solidFill>
                  <a:schemeClr val="bg2">
                    <a:lumMod val="25000"/>
                  </a:schemeClr>
                </a:solidFill>
                <a:latin typeface="Satoshi" pitchFamily="2" charset="77"/>
                <a:cs typeface="Arial" panose="020B0604020202020204" pitchFamily="34" charset="0"/>
              </a:rPr>
              <a:t>Acreditación de los servicios prestados</a:t>
            </a:r>
          </a:p>
          <a:p>
            <a:pPr algn="just">
              <a:lnSpc>
                <a:spcPct val="150000"/>
              </a:lnSpc>
            </a:pPr>
            <a:r>
              <a:rPr lang="es-ES" sz="700" b="0" i="0">
                <a:solidFill>
                  <a:schemeClr val="bg2">
                    <a:lumMod val="25000"/>
                  </a:schemeClr>
                </a:solidFill>
                <a:latin typeface="Satoshi" pitchFamily="2" charset="77"/>
                <a:cs typeface="Arial" panose="020B0604020202020204" pitchFamily="34" charset="0"/>
              </a:rPr>
              <a:t>El Cliente se compromete a remitir un documento firmado en un plazo no superior a un mes tras la finalización de las actividades incluidas en esta oferta siempre y cuando se haya ejecutado con conformidad, donde se acredite la ejecución satisfactoria del servicio prestado por CIRCE. La plantilla del documento de ejecución satisfactoria será suministrada por CIRCE al Cliente.</a:t>
            </a:r>
          </a:p>
          <a:p>
            <a:pPr algn="just">
              <a:lnSpc>
                <a:spcPct val="150000"/>
              </a:lnSpc>
            </a:pPr>
            <a:endParaRPr lang="es-ES" sz="700" b="0" i="0">
              <a:solidFill>
                <a:schemeClr val="bg2">
                  <a:lumMod val="25000"/>
                </a:schemeClr>
              </a:solidFill>
              <a:latin typeface="Satoshi" pitchFamily="2" charset="77"/>
              <a:cs typeface="Arial" panose="020B0604020202020204" pitchFamily="34" charset="0"/>
            </a:endParaRPr>
          </a:p>
          <a:p>
            <a:pPr algn="just">
              <a:lnSpc>
                <a:spcPct val="150000"/>
              </a:lnSpc>
            </a:pPr>
            <a:endParaRPr lang="es-ES" sz="700">
              <a:solidFill>
                <a:schemeClr val="bg2">
                  <a:lumMod val="25000"/>
                </a:schemeClr>
              </a:solidFill>
              <a:latin typeface="Arial" panose="020B0604020202020204" pitchFamily="34" charset="0"/>
              <a:cs typeface="Arial" panose="020B0604020202020204" pitchFamily="34" charset="0"/>
            </a:endParaRPr>
          </a:p>
        </p:txBody>
      </p:sp>
      <p:pic>
        <p:nvPicPr>
          <p:cNvPr id="60" name="Imagen 59" descr="Logotipo, nombre de la empresa&#10;&#10;Descripción generada automáticamente">
            <a:extLst>
              <a:ext uri="{FF2B5EF4-FFF2-40B4-BE49-F238E27FC236}">
                <a16:creationId xmlns:a16="http://schemas.microsoft.com/office/drawing/2014/main" id="{C7E20174-5FA3-A453-17FF-30A89A372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8246" y="120940"/>
            <a:ext cx="1873065" cy="1024318"/>
          </a:xfrm>
          <a:prstGeom prst="rect">
            <a:avLst/>
          </a:prstGeom>
        </p:spPr>
      </p:pic>
    </p:spTree>
    <p:extLst>
      <p:ext uri="{BB962C8B-B14F-4D97-AF65-F5344CB8AC3E}">
        <p14:creationId xmlns:p14="http://schemas.microsoft.com/office/powerpoint/2010/main" val="127338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C01367AD-88BE-FC87-EF2F-DB12EF5DF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9A3F-A48A-4333-957A-9452353BA6DC}" type="datetime1">
              <a:rPr lang="es-ES" smtClean="0"/>
              <a:t>02/10/2025</a:t>
            </a:fld>
            <a:endParaRPr lang="es-ES"/>
          </a:p>
        </p:txBody>
      </p:sp>
      <p:sp>
        <p:nvSpPr>
          <p:cNvPr id="5" name="Marcador de pie de página 4">
            <a:extLst>
              <a:ext uri="{FF2B5EF4-FFF2-40B4-BE49-F238E27FC236}">
                <a16:creationId xmlns:a16="http://schemas.microsoft.com/office/drawing/2014/main" id="{9950EF7F-22EA-C4C1-2FCA-CB278A18A9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9288471-7824-B3D3-2B99-96B35600A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0EE63-CEC4-4F6D-BE17-1ECDE5EB6973}" type="slidenum">
              <a:rPr lang="es-ES" smtClean="0"/>
              <a:t>‹#›</a:t>
            </a:fld>
            <a:endParaRPr lang="es-ES"/>
          </a:p>
        </p:txBody>
      </p:sp>
    </p:spTree>
    <p:extLst>
      <p:ext uri="{BB962C8B-B14F-4D97-AF65-F5344CB8AC3E}">
        <p14:creationId xmlns:p14="http://schemas.microsoft.com/office/powerpoint/2010/main" val="153017695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1" r:id="rId3"/>
    <p:sldLayoutId id="2147483654" r:id="rId4"/>
    <p:sldLayoutId id="2147483655" r:id="rId5"/>
    <p:sldLayoutId id="2147483649" r:id="rId6"/>
    <p:sldLayoutId id="2147483656" r:id="rId7"/>
    <p:sldLayoutId id="2147483658" r:id="rId8"/>
    <p:sldLayoutId id="2147483659" r:id="rId9"/>
    <p:sldLayoutId id="2147483660" r:id="rId10"/>
    <p:sldLayoutId id="2147483657" r:id="rId11"/>
    <p:sldLayoutId id="214748365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Layout" Target="../diagrams/layout2.xml"/><Relationship Id="rId7" Type="http://schemas.openxmlformats.org/officeDocument/2006/relationships/image" Target="../media/image42.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5.png"/><Relationship Id="rId4" Type="http://schemas.openxmlformats.org/officeDocument/2006/relationships/diagramQuickStyle" Target="../diagrams/quickStyle2.xml"/><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1.xml"/><Relationship Id="rId7" Type="http://schemas.openxmlformats.org/officeDocument/2006/relationships/image" Target="../media/image38.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98">
            <a:extLst>
              <a:ext uri="{FF2B5EF4-FFF2-40B4-BE49-F238E27FC236}">
                <a16:creationId xmlns:a16="http://schemas.microsoft.com/office/drawing/2014/main" id="{97DFD7B7-7A8C-A852-7203-518DD339B1D1}"/>
              </a:ext>
            </a:extLst>
          </p:cNvPr>
          <p:cNvSpPr txBox="1"/>
          <p:nvPr/>
        </p:nvSpPr>
        <p:spPr>
          <a:xfrm>
            <a:off x="1332377" y="2145984"/>
            <a:ext cx="8858907" cy="1283016"/>
          </a:xfrm>
          <a:prstGeom prst="rect">
            <a:avLst/>
          </a:prstGeom>
        </p:spPr>
        <p:txBody>
          <a:bodyPr lIns="91440" tIns="45720" rIns="91440" bIns="45720" anchor="t"/>
          <a:lstStyle>
            <a:defPPr>
              <a:defRPr lang="es-ES"/>
            </a:defPPr>
            <a:lvl1pPr marL="0" indent="0" algn="l" defTabSz="914400" rtl="0" eaLnBrk="1" latinLnBrk="0" hangingPunct="1">
              <a:lnSpc>
                <a:spcPts val="4800"/>
              </a:lnSpc>
              <a:buNone/>
              <a:defRPr sz="4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4800" kern="1200">
                <a:solidFill>
                  <a:schemeClr val="bg1"/>
                </a:solidFill>
                <a:latin typeface="+mn-lt"/>
                <a:ea typeface="+mn-ea"/>
                <a:cs typeface="+mn-cs"/>
              </a:defRPr>
            </a:lvl2pPr>
            <a:lvl3pPr marL="914400" algn="l" defTabSz="914400" rtl="0" eaLnBrk="1" latinLnBrk="0" hangingPunct="1">
              <a:defRPr sz="4800" kern="1200">
                <a:solidFill>
                  <a:schemeClr val="bg1"/>
                </a:solidFill>
                <a:latin typeface="+mn-lt"/>
                <a:ea typeface="+mn-ea"/>
                <a:cs typeface="+mn-cs"/>
              </a:defRPr>
            </a:lvl3pPr>
            <a:lvl4pPr marL="1371600" algn="l" defTabSz="914400" rtl="0" eaLnBrk="1" latinLnBrk="0" hangingPunct="1">
              <a:defRPr sz="4800" kern="1200">
                <a:solidFill>
                  <a:schemeClr val="bg1"/>
                </a:solidFill>
                <a:latin typeface="+mn-lt"/>
                <a:ea typeface="+mn-ea"/>
                <a:cs typeface="+mn-cs"/>
              </a:defRPr>
            </a:lvl4pPr>
            <a:lvl5pPr marL="1828800" algn="l" defTabSz="914400" rtl="0" eaLnBrk="1" latinLnBrk="0" hangingPunct="1">
              <a:defRPr sz="48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noProof="0">
                <a:solidFill>
                  <a:srgbClr val="566B88"/>
                </a:solidFill>
                <a:latin typeface="Satoshi" pitchFamily="2" charset="77"/>
              </a:rPr>
              <a:t>Overcoming Barriers in Building Retrofits: Integrating Advanced Technologies for Enhanced Comfort and Energy Efficiency.</a:t>
            </a:r>
            <a:endParaRPr lang="en-GB" sz="3200" noProof="0">
              <a:solidFill>
                <a:srgbClr val="566B88"/>
              </a:solidFill>
              <a:latin typeface="Satoshi" pitchFamily="2" charset="77"/>
              <a:cs typeface="Arial"/>
            </a:endParaRPr>
          </a:p>
        </p:txBody>
      </p:sp>
      <p:sp>
        <p:nvSpPr>
          <p:cNvPr id="5" name="Marcador de texto 100">
            <a:extLst>
              <a:ext uri="{FF2B5EF4-FFF2-40B4-BE49-F238E27FC236}">
                <a16:creationId xmlns:a16="http://schemas.microsoft.com/office/drawing/2014/main" id="{0489F059-5A9B-448F-700B-40D671C4D7F2}"/>
              </a:ext>
            </a:extLst>
          </p:cNvPr>
          <p:cNvSpPr txBox="1"/>
          <p:nvPr/>
        </p:nvSpPr>
        <p:spPr>
          <a:xfrm>
            <a:off x="1331913" y="4352787"/>
            <a:ext cx="6660923" cy="347804"/>
          </a:xfrm>
          <a:prstGeom prst="rect">
            <a:avLst/>
          </a:prstGeom>
        </p:spPr>
        <p:txBody>
          <a:bodyPr lIns="91440" tIns="45720" rIns="91440" bIns="45720" anchor="t"/>
          <a:lstStyle>
            <a:defPPr>
              <a:defRPr lang="es-ES"/>
            </a:defPPr>
            <a:lvl1pPr marL="0" indent="0" algn="l" defTabSz="914400" rtl="0" eaLnBrk="1" latinLnBrk="0" hangingPunct="1">
              <a:buNone/>
              <a:defRPr sz="2000" b="0" kern="1200" spc="3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spc="0" noProof="0">
                <a:solidFill>
                  <a:srgbClr val="9FA5BC"/>
                </a:solidFill>
                <a:latin typeface="Satoshi" pitchFamily="2" charset="77"/>
                <a:cs typeface="Arial"/>
              </a:rPr>
              <a:t>Journal of Sustainable Development of Energy, Water and Environment Systems</a:t>
            </a:r>
          </a:p>
        </p:txBody>
      </p:sp>
      <p:sp>
        <p:nvSpPr>
          <p:cNvPr id="6" name="Marcador de texto 100">
            <a:extLst>
              <a:ext uri="{FF2B5EF4-FFF2-40B4-BE49-F238E27FC236}">
                <a16:creationId xmlns:a16="http://schemas.microsoft.com/office/drawing/2014/main" id="{7A54889A-B105-F5D7-89E0-C92C64E2BAC0}"/>
              </a:ext>
            </a:extLst>
          </p:cNvPr>
          <p:cNvSpPr txBox="1"/>
          <p:nvPr/>
        </p:nvSpPr>
        <p:spPr>
          <a:xfrm>
            <a:off x="1331913" y="5190447"/>
            <a:ext cx="8859837" cy="782812"/>
          </a:xfrm>
          <a:prstGeom prst="rect">
            <a:avLst/>
          </a:prstGeom>
        </p:spPr>
        <p:txBody>
          <a:bodyPr lIns="91440" tIns="45720" rIns="91440" bIns="45720" anchor="t"/>
          <a:lstStyle>
            <a:defPPr>
              <a:defRPr lang="es-ES"/>
            </a:defPPr>
            <a:lvl1pPr marL="0" indent="0" algn="l" defTabSz="914400" rtl="0" eaLnBrk="1" latinLnBrk="0" hangingPunct="1">
              <a:buNone/>
              <a:defRPr sz="2000" b="0" kern="1200" spc="3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spc="0" noProof="0">
                <a:solidFill>
                  <a:srgbClr val="566B88"/>
                </a:solidFill>
                <a:latin typeface="Satoshi" pitchFamily="2" charset="77"/>
                <a:cs typeface="Arial"/>
              </a:rPr>
              <a:t>07 - 10 – 2025</a:t>
            </a:r>
          </a:p>
          <a:p>
            <a:r>
              <a:rPr lang="en-GB" sz="1600" spc="0" noProof="0">
                <a:solidFill>
                  <a:srgbClr val="566B88"/>
                </a:solidFill>
                <a:latin typeface="Satoshi" pitchFamily="2" charset="77"/>
                <a:cs typeface="Arial"/>
              </a:rPr>
              <a:t>Presented by: Boniface Dominick Mselle</a:t>
            </a:r>
            <a:endParaRPr lang="en-GB" sz="1600" spc="0" noProof="0">
              <a:solidFill>
                <a:srgbClr val="566B88"/>
              </a:solidFill>
              <a:latin typeface="Satoshi" pitchFamily="2" charset="77"/>
            </a:endParaRPr>
          </a:p>
        </p:txBody>
      </p:sp>
      <p:pic>
        <p:nvPicPr>
          <p:cNvPr id="1026" name="Picture 2">
            <a:extLst>
              <a:ext uri="{FF2B5EF4-FFF2-40B4-BE49-F238E27FC236}">
                <a16:creationId xmlns:a16="http://schemas.microsoft.com/office/drawing/2014/main" id="{2693C1A7-F207-7418-E38E-81DD6C396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727" y="4546005"/>
            <a:ext cx="1533238" cy="177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47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54345-53F5-4F36-ACD5-252299416F45}"/>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ACFA3DE9-31A2-52DC-540A-04E3F230B38F}"/>
              </a:ext>
            </a:extLst>
          </p:cNvPr>
          <p:cNvSpPr>
            <a:spLocks noGrp="1"/>
          </p:cNvSpPr>
          <p:nvPr>
            <p:ph type="body" sz="quarter" idx="10"/>
          </p:nvPr>
        </p:nvSpPr>
        <p:spPr/>
        <p:txBody>
          <a:bodyPr/>
          <a:lstStyle/>
          <a:p>
            <a:r>
              <a:rPr lang="en-GB" noProof="0"/>
              <a:t>Methodology</a:t>
            </a:r>
          </a:p>
        </p:txBody>
      </p:sp>
      <p:sp>
        <p:nvSpPr>
          <p:cNvPr id="3" name="Marcador de texto 2">
            <a:extLst>
              <a:ext uri="{FF2B5EF4-FFF2-40B4-BE49-F238E27FC236}">
                <a16:creationId xmlns:a16="http://schemas.microsoft.com/office/drawing/2014/main" id="{ED5FA3E5-179A-69AB-366E-CCEAFBA527B9}"/>
              </a:ext>
            </a:extLst>
          </p:cNvPr>
          <p:cNvSpPr>
            <a:spLocks noGrp="1"/>
          </p:cNvSpPr>
          <p:nvPr>
            <p:ph type="body" sz="quarter" idx="11"/>
          </p:nvPr>
        </p:nvSpPr>
        <p:spPr/>
        <p:txBody>
          <a:bodyPr/>
          <a:lstStyle/>
          <a:p>
            <a:r>
              <a:rPr lang="en-GB" sz="2400" b="1" noProof="0"/>
              <a:t>Key steps, infrastructure, and processes </a:t>
            </a:r>
          </a:p>
        </p:txBody>
      </p:sp>
      <p:sp>
        <p:nvSpPr>
          <p:cNvPr id="4" name="Marcador de texto 3">
            <a:extLst>
              <a:ext uri="{FF2B5EF4-FFF2-40B4-BE49-F238E27FC236}">
                <a16:creationId xmlns:a16="http://schemas.microsoft.com/office/drawing/2014/main" id="{CB1172F1-CA97-2A2C-DBA7-836DF3CC9378}"/>
              </a:ext>
            </a:extLst>
          </p:cNvPr>
          <p:cNvSpPr>
            <a:spLocks noGrp="1"/>
          </p:cNvSpPr>
          <p:nvPr>
            <p:ph type="body" sz="quarter" idx="12"/>
          </p:nvPr>
        </p:nvSpPr>
        <p:spPr/>
        <p:txBody>
          <a:bodyPr/>
          <a:lstStyle/>
          <a:p>
            <a:pPr marL="171450" indent="-171450">
              <a:buFont typeface="Arial" panose="020B0604020202020204" pitchFamily="34" charset="0"/>
              <a:buChar char="•"/>
            </a:pPr>
            <a:r>
              <a:rPr lang="en-GB" sz="1600" noProof="0"/>
              <a:t>Evaluation</a:t>
            </a:r>
          </a:p>
        </p:txBody>
      </p:sp>
      <p:graphicFrame>
        <p:nvGraphicFramePr>
          <p:cNvPr id="5" name="Diagrama 4">
            <a:extLst>
              <a:ext uri="{FF2B5EF4-FFF2-40B4-BE49-F238E27FC236}">
                <a16:creationId xmlns:a16="http://schemas.microsoft.com/office/drawing/2014/main" id="{15427C33-1592-7452-E481-BF9E6DA42173}"/>
              </a:ext>
            </a:extLst>
          </p:cNvPr>
          <p:cNvGraphicFramePr/>
          <p:nvPr>
            <p:extLst>
              <p:ext uri="{D42A27DB-BD31-4B8C-83A1-F6EECF244321}">
                <p14:modId xmlns:p14="http://schemas.microsoft.com/office/powerpoint/2010/main" val="1404642977"/>
              </p:ext>
            </p:extLst>
          </p:nvPr>
        </p:nvGraphicFramePr>
        <p:xfrm>
          <a:off x="470853" y="1878288"/>
          <a:ext cx="6227370" cy="404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a:extLst>
              <a:ext uri="{FF2B5EF4-FFF2-40B4-BE49-F238E27FC236}">
                <a16:creationId xmlns:a16="http://schemas.microsoft.com/office/drawing/2014/main" id="{AD254716-17F2-4C13-4B88-F886E7547A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8033" y="2003185"/>
            <a:ext cx="2483936" cy="2076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225BFF8-7D40-8635-9B86-52B4C20AA4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8223" y="2213460"/>
            <a:ext cx="1791969" cy="1685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81BA7A08-1C7B-9D6D-77A5-B1390737B3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4619" y="4665936"/>
            <a:ext cx="1219178" cy="13661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panish Association for Standardisation (UNE) - SunCoChem">
            <a:extLst>
              <a:ext uri="{FF2B5EF4-FFF2-40B4-BE49-F238E27FC236}">
                <a16:creationId xmlns:a16="http://schemas.microsoft.com/office/drawing/2014/main" id="{D7756F36-BB1F-CE1F-44D6-2A172B8567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87872" y="4755757"/>
            <a:ext cx="238125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5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33726-A252-2041-4EEB-835852CBABF6}"/>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E7C6AD5E-11B6-621D-3EF5-D17BB9A05A67}"/>
              </a:ext>
            </a:extLst>
          </p:cNvPr>
          <p:cNvSpPr>
            <a:spLocks noGrp="1"/>
          </p:cNvSpPr>
          <p:nvPr>
            <p:ph type="body" sz="quarter" idx="10"/>
          </p:nvPr>
        </p:nvSpPr>
        <p:spPr/>
        <p:txBody>
          <a:bodyPr/>
          <a:lstStyle/>
          <a:p>
            <a:r>
              <a:rPr lang="en-GB" noProof="0"/>
              <a:t>Methodology</a:t>
            </a:r>
          </a:p>
        </p:txBody>
      </p:sp>
      <p:sp>
        <p:nvSpPr>
          <p:cNvPr id="3" name="Marcador de texto 2">
            <a:extLst>
              <a:ext uri="{FF2B5EF4-FFF2-40B4-BE49-F238E27FC236}">
                <a16:creationId xmlns:a16="http://schemas.microsoft.com/office/drawing/2014/main" id="{1DE6BE9A-84AD-3D5B-2E24-50611739889E}"/>
              </a:ext>
            </a:extLst>
          </p:cNvPr>
          <p:cNvSpPr>
            <a:spLocks noGrp="1"/>
          </p:cNvSpPr>
          <p:nvPr>
            <p:ph type="body" sz="quarter" idx="11"/>
          </p:nvPr>
        </p:nvSpPr>
        <p:spPr/>
        <p:txBody>
          <a:bodyPr/>
          <a:lstStyle/>
          <a:p>
            <a:r>
              <a:rPr lang="en-GB" sz="2400" b="1" noProof="0"/>
              <a:t>Key steps, infrastructure, and processes </a:t>
            </a:r>
          </a:p>
        </p:txBody>
      </p:sp>
      <p:sp>
        <p:nvSpPr>
          <p:cNvPr id="4" name="Marcador de texto 3">
            <a:extLst>
              <a:ext uri="{FF2B5EF4-FFF2-40B4-BE49-F238E27FC236}">
                <a16:creationId xmlns:a16="http://schemas.microsoft.com/office/drawing/2014/main" id="{2E20B07D-49B7-61D6-65B8-DB18D4430817}"/>
              </a:ext>
            </a:extLst>
          </p:cNvPr>
          <p:cNvSpPr>
            <a:spLocks noGrp="1"/>
          </p:cNvSpPr>
          <p:nvPr>
            <p:ph type="body" sz="quarter" idx="12"/>
          </p:nvPr>
        </p:nvSpPr>
        <p:spPr/>
        <p:txBody>
          <a:bodyPr/>
          <a:lstStyle/>
          <a:p>
            <a:pPr marL="171450" indent="-171450">
              <a:buFont typeface="Arial" panose="020B0604020202020204" pitchFamily="34" charset="0"/>
              <a:buChar char="•"/>
            </a:pPr>
            <a:r>
              <a:rPr lang="en-GB" sz="1600" noProof="0"/>
              <a:t>Evaluation</a:t>
            </a:r>
          </a:p>
        </p:txBody>
      </p:sp>
      <p:graphicFrame>
        <p:nvGraphicFramePr>
          <p:cNvPr id="9" name="Tabla 8">
            <a:extLst>
              <a:ext uri="{FF2B5EF4-FFF2-40B4-BE49-F238E27FC236}">
                <a16:creationId xmlns:a16="http://schemas.microsoft.com/office/drawing/2014/main" id="{D718634E-5D2A-C313-B084-1FA1A8B514C7}"/>
              </a:ext>
            </a:extLst>
          </p:cNvPr>
          <p:cNvGraphicFramePr>
            <a:graphicFrameLocks noGrp="1"/>
          </p:cNvGraphicFramePr>
          <p:nvPr>
            <p:extLst>
              <p:ext uri="{D42A27DB-BD31-4B8C-83A1-F6EECF244321}">
                <p14:modId xmlns:p14="http://schemas.microsoft.com/office/powerpoint/2010/main" val="2681767455"/>
              </p:ext>
            </p:extLst>
          </p:nvPr>
        </p:nvGraphicFramePr>
        <p:xfrm>
          <a:off x="630766" y="2653056"/>
          <a:ext cx="10968567" cy="2648550"/>
        </p:xfrm>
        <a:graphic>
          <a:graphicData uri="http://schemas.openxmlformats.org/drawingml/2006/table">
            <a:tbl>
              <a:tblPr firstRow="1" firstCol="1" bandRow="1">
                <a:tableStyleId>{5C22544A-7EE6-4342-B048-85BDC9FD1C3A}</a:tableStyleId>
              </a:tblPr>
              <a:tblGrid>
                <a:gridCol w="3303662">
                  <a:extLst>
                    <a:ext uri="{9D8B030D-6E8A-4147-A177-3AD203B41FA5}">
                      <a16:colId xmlns:a16="http://schemas.microsoft.com/office/drawing/2014/main" val="777987756"/>
                    </a:ext>
                  </a:extLst>
                </a:gridCol>
                <a:gridCol w="1713460">
                  <a:extLst>
                    <a:ext uri="{9D8B030D-6E8A-4147-A177-3AD203B41FA5}">
                      <a16:colId xmlns:a16="http://schemas.microsoft.com/office/drawing/2014/main" val="581273991"/>
                    </a:ext>
                  </a:extLst>
                </a:gridCol>
                <a:gridCol w="1611278">
                  <a:extLst>
                    <a:ext uri="{9D8B030D-6E8A-4147-A177-3AD203B41FA5}">
                      <a16:colId xmlns:a16="http://schemas.microsoft.com/office/drawing/2014/main" val="672498049"/>
                    </a:ext>
                  </a:extLst>
                </a:gridCol>
                <a:gridCol w="2559651">
                  <a:extLst>
                    <a:ext uri="{9D8B030D-6E8A-4147-A177-3AD203B41FA5}">
                      <a16:colId xmlns:a16="http://schemas.microsoft.com/office/drawing/2014/main" val="1515459885"/>
                    </a:ext>
                  </a:extLst>
                </a:gridCol>
                <a:gridCol w="1780516">
                  <a:extLst>
                    <a:ext uri="{9D8B030D-6E8A-4147-A177-3AD203B41FA5}">
                      <a16:colId xmlns:a16="http://schemas.microsoft.com/office/drawing/2014/main" val="1996601709"/>
                    </a:ext>
                  </a:extLst>
                </a:gridCol>
              </a:tblGrid>
              <a:tr h="441425">
                <a:tc>
                  <a:txBody>
                    <a:bodyPr/>
                    <a:lstStyle/>
                    <a:p>
                      <a:pPr indent="215900" algn="just">
                        <a:buNone/>
                      </a:pPr>
                      <a:r>
                        <a:rPr lang="en-GB" sz="2400" noProof="0">
                          <a:effectLst/>
                        </a:rPr>
                        <a:t>Parameter</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unit</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low</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Optimal</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High</a:t>
                      </a:r>
                      <a:endParaRPr lang="en-GB" sz="2400" noProof="0">
                        <a:effectLst/>
                        <a:latin typeface="Times New Roman" panose="02020603050405020304" pitchFamily="18" charset="0"/>
                        <a:ea typeface="MS Mincho" panose="02020609040205080304" pitchFamily="49" charset="-128"/>
                      </a:endParaRPr>
                    </a:p>
                  </a:txBody>
                  <a:tcPr marL="137945" marR="137945" marT="0" marB="0"/>
                </a:tc>
                <a:extLst>
                  <a:ext uri="{0D108BD9-81ED-4DB2-BD59-A6C34878D82A}">
                    <a16:rowId xmlns:a16="http://schemas.microsoft.com/office/drawing/2014/main" val="1440463092"/>
                  </a:ext>
                </a:extLst>
              </a:tr>
              <a:tr h="441425">
                <a:tc>
                  <a:txBody>
                    <a:bodyPr/>
                    <a:lstStyle/>
                    <a:p>
                      <a:pPr indent="215900" algn="just">
                        <a:buNone/>
                      </a:pPr>
                      <a:r>
                        <a:rPr lang="en-GB" sz="2400" noProof="0">
                          <a:effectLst/>
                        </a:rPr>
                        <a:t>Temperature (air)</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ºC </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&lt;20 </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23-26 </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≥25 </a:t>
                      </a:r>
                      <a:endParaRPr lang="en-GB" sz="2400" noProof="0">
                        <a:effectLst/>
                        <a:latin typeface="Times New Roman" panose="02020603050405020304" pitchFamily="18" charset="0"/>
                        <a:ea typeface="MS Mincho" panose="02020609040205080304" pitchFamily="49" charset="-128"/>
                      </a:endParaRPr>
                    </a:p>
                  </a:txBody>
                  <a:tcPr marL="137945" marR="137945" marT="0" marB="0"/>
                </a:tc>
                <a:extLst>
                  <a:ext uri="{0D108BD9-81ED-4DB2-BD59-A6C34878D82A}">
                    <a16:rowId xmlns:a16="http://schemas.microsoft.com/office/drawing/2014/main" val="2526489547"/>
                  </a:ext>
                </a:extLst>
              </a:tr>
              <a:tr h="441425">
                <a:tc>
                  <a:txBody>
                    <a:bodyPr/>
                    <a:lstStyle/>
                    <a:p>
                      <a:pPr indent="215900" algn="just">
                        <a:buNone/>
                      </a:pPr>
                      <a:r>
                        <a:rPr lang="en-GB" sz="2400" noProof="0">
                          <a:effectLst/>
                        </a:rPr>
                        <a:t>Relative humidity</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&lt;30 </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40-60 </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&gt;60</a:t>
                      </a:r>
                      <a:endParaRPr lang="en-GB" sz="2400" noProof="0">
                        <a:effectLst/>
                        <a:latin typeface="Times New Roman" panose="02020603050405020304" pitchFamily="18" charset="0"/>
                        <a:ea typeface="MS Mincho" panose="02020609040205080304" pitchFamily="49" charset="-128"/>
                      </a:endParaRPr>
                    </a:p>
                  </a:txBody>
                  <a:tcPr marL="137945" marR="137945" marT="0" marB="0"/>
                </a:tc>
                <a:extLst>
                  <a:ext uri="{0D108BD9-81ED-4DB2-BD59-A6C34878D82A}">
                    <a16:rowId xmlns:a16="http://schemas.microsoft.com/office/drawing/2014/main" val="3259896360"/>
                  </a:ext>
                </a:extLst>
              </a:tr>
              <a:tr h="441425">
                <a:tc>
                  <a:txBody>
                    <a:bodyPr/>
                    <a:lstStyle/>
                    <a:p>
                      <a:pPr indent="215900" algn="just">
                        <a:buNone/>
                      </a:pPr>
                      <a:r>
                        <a:rPr lang="en-GB" sz="2400" noProof="0">
                          <a:effectLst/>
                        </a:rPr>
                        <a:t>CO2 </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ppm</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 </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&lt;750</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&gt;1000</a:t>
                      </a:r>
                      <a:endParaRPr lang="en-GB" sz="2400" noProof="0">
                        <a:effectLst/>
                        <a:latin typeface="Times New Roman" panose="02020603050405020304" pitchFamily="18" charset="0"/>
                        <a:ea typeface="MS Mincho" panose="02020609040205080304" pitchFamily="49" charset="-128"/>
                      </a:endParaRPr>
                    </a:p>
                  </a:txBody>
                  <a:tcPr marL="137945" marR="137945" marT="0" marB="0"/>
                </a:tc>
                <a:extLst>
                  <a:ext uri="{0D108BD9-81ED-4DB2-BD59-A6C34878D82A}">
                    <a16:rowId xmlns:a16="http://schemas.microsoft.com/office/drawing/2014/main" val="3091403504"/>
                  </a:ext>
                </a:extLst>
              </a:tr>
              <a:tr h="441425">
                <a:tc>
                  <a:txBody>
                    <a:bodyPr/>
                    <a:lstStyle/>
                    <a:p>
                      <a:pPr indent="215900" algn="just">
                        <a:buNone/>
                      </a:pPr>
                      <a:r>
                        <a:rPr lang="en-GB" sz="2400" noProof="0">
                          <a:effectLst/>
                        </a:rPr>
                        <a:t>TVOC</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µg/m³</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 </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&lt;300</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&gt;1000</a:t>
                      </a:r>
                      <a:endParaRPr lang="en-GB" sz="2400" noProof="0">
                        <a:effectLst/>
                        <a:latin typeface="Times New Roman" panose="02020603050405020304" pitchFamily="18" charset="0"/>
                        <a:ea typeface="MS Mincho" panose="02020609040205080304" pitchFamily="49" charset="-128"/>
                      </a:endParaRPr>
                    </a:p>
                  </a:txBody>
                  <a:tcPr marL="137945" marR="137945" marT="0" marB="0"/>
                </a:tc>
                <a:extLst>
                  <a:ext uri="{0D108BD9-81ED-4DB2-BD59-A6C34878D82A}">
                    <a16:rowId xmlns:a16="http://schemas.microsoft.com/office/drawing/2014/main" val="2261157696"/>
                  </a:ext>
                </a:extLst>
              </a:tr>
              <a:tr h="441425">
                <a:tc>
                  <a:txBody>
                    <a:bodyPr/>
                    <a:lstStyle/>
                    <a:p>
                      <a:pPr indent="215900" algn="just">
                        <a:buNone/>
                      </a:pPr>
                      <a:r>
                        <a:rPr lang="en-GB" sz="2400" noProof="0">
                          <a:effectLst/>
                        </a:rPr>
                        <a:t>Illuminance</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lux</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&lt;500</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≥500&lt;2000)</a:t>
                      </a:r>
                      <a:endParaRPr lang="en-GB" sz="2400" noProof="0">
                        <a:effectLst/>
                        <a:latin typeface="Times New Roman" panose="02020603050405020304" pitchFamily="18" charset="0"/>
                        <a:ea typeface="MS Mincho" panose="02020609040205080304" pitchFamily="49" charset="-128"/>
                      </a:endParaRPr>
                    </a:p>
                  </a:txBody>
                  <a:tcPr marL="137945" marR="137945" marT="0" marB="0"/>
                </a:tc>
                <a:tc>
                  <a:txBody>
                    <a:bodyPr/>
                    <a:lstStyle/>
                    <a:p>
                      <a:pPr indent="215900" algn="just">
                        <a:buNone/>
                      </a:pPr>
                      <a:r>
                        <a:rPr lang="en-GB" sz="2400" noProof="0">
                          <a:effectLst/>
                        </a:rPr>
                        <a:t>≥2000</a:t>
                      </a:r>
                      <a:endParaRPr lang="en-GB" sz="2400" noProof="0">
                        <a:effectLst/>
                        <a:latin typeface="Times New Roman" panose="02020603050405020304" pitchFamily="18" charset="0"/>
                        <a:ea typeface="MS Mincho" panose="02020609040205080304" pitchFamily="49" charset="-128"/>
                      </a:endParaRPr>
                    </a:p>
                  </a:txBody>
                  <a:tcPr marL="137945" marR="137945" marT="0" marB="0"/>
                </a:tc>
                <a:extLst>
                  <a:ext uri="{0D108BD9-81ED-4DB2-BD59-A6C34878D82A}">
                    <a16:rowId xmlns:a16="http://schemas.microsoft.com/office/drawing/2014/main" val="3977883499"/>
                  </a:ext>
                </a:extLst>
              </a:tr>
            </a:tbl>
          </a:graphicData>
        </a:graphic>
      </p:graphicFrame>
    </p:spTree>
    <p:extLst>
      <p:ext uri="{BB962C8B-B14F-4D97-AF65-F5344CB8AC3E}">
        <p14:creationId xmlns:p14="http://schemas.microsoft.com/office/powerpoint/2010/main" val="49947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918D0-83F1-E597-C0EC-4C730471F4AE}"/>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50EC2763-AE82-A4AA-92D7-32A7DC40DBE2}"/>
              </a:ext>
            </a:extLst>
          </p:cNvPr>
          <p:cNvSpPr>
            <a:spLocks noGrp="1"/>
          </p:cNvSpPr>
          <p:nvPr>
            <p:ph type="body" sz="quarter" idx="10"/>
          </p:nvPr>
        </p:nvSpPr>
        <p:spPr/>
        <p:txBody>
          <a:bodyPr/>
          <a:lstStyle/>
          <a:p>
            <a:r>
              <a:rPr lang="en-GB" noProof="0"/>
              <a:t>04</a:t>
            </a:r>
          </a:p>
        </p:txBody>
      </p:sp>
      <p:sp>
        <p:nvSpPr>
          <p:cNvPr id="3" name="Marcador de texto 2">
            <a:extLst>
              <a:ext uri="{FF2B5EF4-FFF2-40B4-BE49-F238E27FC236}">
                <a16:creationId xmlns:a16="http://schemas.microsoft.com/office/drawing/2014/main" id="{F3AF28CA-051C-DAE6-4DAE-5F5442817A2E}"/>
              </a:ext>
            </a:extLst>
          </p:cNvPr>
          <p:cNvSpPr>
            <a:spLocks noGrp="1"/>
          </p:cNvSpPr>
          <p:nvPr>
            <p:ph type="body" sz="quarter" idx="11"/>
          </p:nvPr>
        </p:nvSpPr>
        <p:spPr/>
        <p:txBody>
          <a:bodyPr/>
          <a:lstStyle/>
          <a:p>
            <a:r>
              <a:rPr lang="en-GB" noProof="0"/>
              <a:t>Results</a:t>
            </a:r>
          </a:p>
          <a:p>
            <a:r>
              <a:rPr lang="en-GB" sz="3200" b="0" noProof="0">
                <a:solidFill>
                  <a:schemeClr val="bg1">
                    <a:lumMod val="75000"/>
                  </a:schemeClr>
                </a:solidFill>
              </a:rPr>
              <a:t>Discussions and findings?</a:t>
            </a:r>
          </a:p>
        </p:txBody>
      </p:sp>
    </p:spTree>
    <p:extLst>
      <p:ext uri="{BB962C8B-B14F-4D97-AF65-F5344CB8AC3E}">
        <p14:creationId xmlns:p14="http://schemas.microsoft.com/office/powerpoint/2010/main" val="39975187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29D3-26B0-DB71-ABFE-B96AA816AAA7}"/>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F438C50C-E62D-96EF-4971-1D936995AB4B}"/>
              </a:ext>
            </a:extLst>
          </p:cNvPr>
          <p:cNvSpPr>
            <a:spLocks noGrp="1"/>
          </p:cNvSpPr>
          <p:nvPr>
            <p:ph type="body" sz="quarter" idx="10"/>
          </p:nvPr>
        </p:nvSpPr>
        <p:spPr>
          <a:xfrm>
            <a:off x="10281371" y="1195347"/>
            <a:ext cx="1745673" cy="490834"/>
          </a:xfrm>
        </p:spPr>
        <p:txBody>
          <a:bodyPr/>
          <a:lstStyle/>
          <a:p>
            <a:r>
              <a:rPr lang="en-GB" noProof="0"/>
              <a:t>Results</a:t>
            </a:r>
          </a:p>
        </p:txBody>
      </p:sp>
      <p:sp>
        <p:nvSpPr>
          <p:cNvPr id="3" name="Marcador de texto 2">
            <a:extLst>
              <a:ext uri="{FF2B5EF4-FFF2-40B4-BE49-F238E27FC236}">
                <a16:creationId xmlns:a16="http://schemas.microsoft.com/office/drawing/2014/main" id="{99D35E87-580E-B0A7-151F-6A71C24C157D}"/>
              </a:ext>
            </a:extLst>
          </p:cNvPr>
          <p:cNvSpPr>
            <a:spLocks noGrp="1"/>
          </p:cNvSpPr>
          <p:nvPr>
            <p:ph type="body" sz="quarter" idx="11"/>
          </p:nvPr>
        </p:nvSpPr>
        <p:spPr>
          <a:xfrm>
            <a:off x="10076874" y="2959100"/>
            <a:ext cx="2558472" cy="939800"/>
          </a:xfrm>
        </p:spPr>
        <p:txBody>
          <a:bodyPr/>
          <a:lstStyle/>
          <a:p>
            <a:r>
              <a:rPr lang="en-GB" sz="2400" b="1" noProof="0"/>
              <a:t>Electricity consumption</a:t>
            </a:r>
          </a:p>
        </p:txBody>
      </p:sp>
      <p:pic>
        <p:nvPicPr>
          <p:cNvPr id="5" name="Marcador de contenido 4" descr="Gráfico&#10;&#10;El contenido generado por IA puede ser incorrecto.">
            <a:extLst>
              <a:ext uri="{FF2B5EF4-FFF2-40B4-BE49-F238E27FC236}">
                <a16:creationId xmlns:a16="http://schemas.microsoft.com/office/drawing/2014/main" id="{B41DF61D-D495-F5A0-4AF3-E7446AA76C0A}"/>
              </a:ext>
            </a:extLst>
          </p:cNvPr>
          <p:cNvPicPr>
            <a:picLocks noChangeAspect="1"/>
          </p:cNvPicPr>
          <p:nvPr/>
        </p:nvPicPr>
        <p:blipFill>
          <a:blip r:embed="rId2"/>
          <a:stretch>
            <a:fillRect/>
          </a:stretch>
        </p:blipFill>
        <p:spPr>
          <a:xfrm>
            <a:off x="369450" y="88733"/>
            <a:ext cx="9523989" cy="6680534"/>
          </a:xfrm>
          <a:prstGeom prst="rect">
            <a:avLst/>
          </a:prstGeom>
        </p:spPr>
      </p:pic>
    </p:spTree>
    <p:extLst>
      <p:ext uri="{BB962C8B-B14F-4D97-AF65-F5344CB8AC3E}">
        <p14:creationId xmlns:p14="http://schemas.microsoft.com/office/powerpoint/2010/main" val="362608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D06C6-D28B-53BB-4695-A4A558298175}"/>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9C3BABB5-458E-1B20-3502-A5FA00A2B66B}"/>
              </a:ext>
            </a:extLst>
          </p:cNvPr>
          <p:cNvSpPr>
            <a:spLocks noGrp="1"/>
          </p:cNvSpPr>
          <p:nvPr>
            <p:ph type="body" sz="quarter" idx="10"/>
          </p:nvPr>
        </p:nvSpPr>
        <p:spPr>
          <a:xfrm>
            <a:off x="8589817" y="825893"/>
            <a:ext cx="1745673" cy="490834"/>
          </a:xfrm>
        </p:spPr>
        <p:txBody>
          <a:bodyPr/>
          <a:lstStyle/>
          <a:p>
            <a:r>
              <a:rPr lang="en-GB" noProof="0"/>
              <a:t>Results</a:t>
            </a:r>
          </a:p>
        </p:txBody>
      </p:sp>
      <p:sp>
        <p:nvSpPr>
          <p:cNvPr id="3" name="Marcador de texto 2">
            <a:extLst>
              <a:ext uri="{FF2B5EF4-FFF2-40B4-BE49-F238E27FC236}">
                <a16:creationId xmlns:a16="http://schemas.microsoft.com/office/drawing/2014/main" id="{14104EEB-95EC-E036-D0DD-145CAA4569C7}"/>
              </a:ext>
            </a:extLst>
          </p:cNvPr>
          <p:cNvSpPr>
            <a:spLocks noGrp="1"/>
          </p:cNvSpPr>
          <p:nvPr>
            <p:ph type="body" sz="quarter" idx="11"/>
          </p:nvPr>
        </p:nvSpPr>
        <p:spPr>
          <a:xfrm>
            <a:off x="8877117" y="1316726"/>
            <a:ext cx="2418955" cy="881529"/>
          </a:xfrm>
        </p:spPr>
        <p:txBody>
          <a:bodyPr/>
          <a:lstStyle/>
          <a:p>
            <a:r>
              <a:rPr lang="en-GB" sz="2400" b="1" noProof="0"/>
              <a:t>Electricity </a:t>
            </a:r>
          </a:p>
          <a:p>
            <a:r>
              <a:rPr lang="en-GB" sz="2400" b="1" noProof="0"/>
              <a:t>consumption</a:t>
            </a:r>
          </a:p>
        </p:txBody>
      </p:sp>
      <p:sp>
        <p:nvSpPr>
          <p:cNvPr id="4" name="Marcador de texto 3">
            <a:extLst>
              <a:ext uri="{FF2B5EF4-FFF2-40B4-BE49-F238E27FC236}">
                <a16:creationId xmlns:a16="http://schemas.microsoft.com/office/drawing/2014/main" id="{11285B94-A3A8-9D5D-3543-3804179AFF5B}"/>
              </a:ext>
            </a:extLst>
          </p:cNvPr>
          <p:cNvSpPr>
            <a:spLocks noGrp="1"/>
          </p:cNvSpPr>
          <p:nvPr>
            <p:ph type="body" sz="quarter" idx="12"/>
          </p:nvPr>
        </p:nvSpPr>
        <p:spPr>
          <a:xfrm>
            <a:off x="8589817" y="4017818"/>
            <a:ext cx="3437227" cy="2303102"/>
          </a:xfrm>
        </p:spPr>
        <p:txBody>
          <a:bodyPr/>
          <a:lstStyle/>
          <a:p>
            <a:pPr marL="171450" indent="-171450">
              <a:buFont typeface="Arial" panose="020B0604020202020204" pitchFamily="34" charset="0"/>
              <a:buChar char="•"/>
            </a:pPr>
            <a:r>
              <a:rPr lang="en-GB" sz="2000" noProof="0"/>
              <a:t>Hourly electricity</a:t>
            </a:r>
          </a:p>
          <a:p>
            <a:pPr lvl="1">
              <a:buFont typeface="Wingdings" panose="05000000000000000000" pitchFamily="2" charset="2"/>
              <a:buChar char="Ø"/>
            </a:pPr>
            <a:r>
              <a:rPr lang="en-GB" sz="1400" noProof="0">
                <a:solidFill>
                  <a:schemeClr val="tx1">
                    <a:lumMod val="75000"/>
                    <a:lumOff val="25000"/>
                  </a:schemeClr>
                </a:solidFill>
                <a:latin typeface="Satoshi" pitchFamily="2" charset="77"/>
                <a:cs typeface="Arial" panose="020B0604020202020204" pitchFamily="34" charset="0"/>
              </a:rPr>
              <a:t>Low: &lt; 0.1 kWh)</a:t>
            </a:r>
          </a:p>
          <a:p>
            <a:pPr lvl="1">
              <a:buFont typeface="Wingdings" panose="05000000000000000000" pitchFamily="2" charset="2"/>
              <a:buChar char="Ø"/>
            </a:pPr>
            <a:r>
              <a:rPr lang="en-GB" sz="1400" noProof="0">
                <a:solidFill>
                  <a:schemeClr val="tx1">
                    <a:lumMod val="75000"/>
                    <a:lumOff val="25000"/>
                  </a:schemeClr>
                </a:solidFill>
                <a:latin typeface="Satoshi" pitchFamily="2" charset="77"/>
                <a:cs typeface="Arial" panose="020B0604020202020204" pitchFamily="34" charset="0"/>
              </a:rPr>
              <a:t>Moderate: 0.1 kWh - &lt;1 kWh</a:t>
            </a:r>
          </a:p>
          <a:p>
            <a:pPr lvl="1">
              <a:buFont typeface="Wingdings" panose="05000000000000000000" pitchFamily="2" charset="2"/>
              <a:buChar char="Ø"/>
            </a:pPr>
            <a:r>
              <a:rPr lang="en-GB" sz="1400" noProof="0">
                <a:solidFill>
                  <a:schemeClr val="tx1">
                    <a:lumMod val="75000"/>
                    <a:lumOff val="25000"/>
                  </a:schemeClr>
                </a:solidFill>
                <a:latin typeface="Satoshi" pitchFamily="2" charset="77"/>
                <a:cs typeface="Arial" panose="020B0604020202020204" pitchFamily="34" charset="0"/>
              </a:rPr>
              <a:t>High: &gt;  1 kWh</a:t>
            </a:r>
          </a:p>
        </p:txBody>
      </p:sp>
      <p:pic>
        <p:nvPicPr>
          <p:cNvPr id="6" name="Marcador de contenido 4">
            <a:extLst>
              <a:ext uri="{FF2B5EF4-FFF2-40B4-BE49-F238E27FC236}">
                <a16:creationId xmlns:a16="http://schemas.microsoft.com/office/drawing/2014/main" id="{D78A729F-0FF8-00C7-5E3F-BC826373A9AD}"/>
              </a:ext>
            </a:extLst>
          </p:cNvPr>
          <p:cNvPicPr>
            <a:picLocks noChangeAspect="1"/>
          </p:cNvPicPr>
          <p:nvPr/>
        </p:nvPicPr>
        <p:blipFill>
          <a:blip r:embed="rId2"/>
          <a:stretch>
            <a:fillRect/>
          </a:stretch>
        </p:blipFill>
        <p:spPr>
          <a:xfrm>
            <a:off x="164956" y="538018"/>
            <a:ext cx="7909389" cy="5781964"/>
          </a:xfrm>
          <a:prstGeom prst="rect">
            <a:avLst/>
          </a:prstGeom>
        </p:spPr>
      </p:pic>
    </p:spTree>
    <p:extLst>
      <p:ext uri="{BB962C8B-B14F-4D97-AF65-F5344CB8AC3E}">
        <p14:creationId xmlns:p14="http://schemas.microsoft.com/office/powerpoint/2010/main" val="66247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511A6-D5EF-2A34-11E1-A2AF8CCC9C98}"/>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95D02D6B-B61D-F257-71E1-93743DAF3D9F}"/>
              </a:ext>
            </a:extLst>
          </p:cNvPr>
          <p:cNvSpPr>
            <a:spLocks noGrp="1"/>
          </p:cNvSpPr>
          <p:nvPr>
            <p:ph type="body" sz="quarter" idx="10"/>
          </p:nvPr>
        </p:nvSpPr>
        <p:spPr>
          <a:xfrm>
            <a:off x="8589817" y="825893"/>
            <a:ext cx="1745673" cy="490834"/>
          </a:xfrm>
        </p:spPr>
        <p:txBody>
          <a:bodyPr/>
          <a:lstStyle/>
          <a:p>
            <a:r>
              <a:rPr lang="en-GB" noProof="0"/>
              <a:t>Results</a:t>
            </a:r>
          </a:p>
        </p:txBody>
      </p:sp>
      <p:sp>
        <p:nvSpPr>
          <p:cNvPr id="3" name="Marcador de texto 2">
            <a:extLst>
              <a:ext uri="{FF2B5EF4-FFF2-40B4-BE49-F238E27FC236}">
                <a16:creationId xmlns:a16="http://schemas.microsoft.com/office/drawing/2014/main" id="{F0D66909-02B9-3925-18DB-29B0C34B3BF5}"/>
              </a:ext>
            </a:extLst>
          </p:cNvPr>
          <p:cNvSpPr>
            <a:spLocks noGrp="1"/>
          </p:cNvSpPr>
          <p:nvPr>
            <p:ph type="body" sz="quarter" idx="11"/>
          </p:nvPr>
        </p:nvSpPr>
        <p:spPr>
          <a:xfrm>
            <a:off x="8877117" y="1316726"/>
            <a:ext cx="2418955" cy="881529"/>
          </a:xfrm>
        </p:spPr>
        <p:txBody>
          <a:bodyPr/>
          <a:lstStyle/>
          <a:p>
            <a:r>
              <a:rPr lang="en-GB" sz="2400" b="1" noProof="0"/>
              <a:t>IEQ</a:t>
            </a:r>
          </a:p>
        </p:txBody>
      </p:sp>
      <p:sp>
        <p:nvSpPr>
          <p:cNvPr id="4" name="Marcador de texto 3">
            <a:extLst>
              <a:ext uri="{FF2B5EF4-FFF2-40B4-BE49-F238E27FC236}">
                <a16:creationId xmlns:a16="http://schemas.microsoft.com/office/drawing/2014/main" id="{A9DC6328-6682-D231-E66E-A16C90B35D76}"/>
              </a:ext>
            </a:extLst>
          </p:cNvPr>
          <p:cNvSpPr>
            <a:spLocks noGrp="1"/>
          </p:cNvSpPr>
          <p:nvPr>
            <p:ph type="body" sz="quarter" idx="12"/>
          </p:nvPr>
        </p:nvSpPr>
        <p:spPr>
          <a:xfrm>
            <a:off x="8877117" y="2327564"/>
            <a:ext cx="3149927" cy="3993356"/>
          </a:xfrm>
        </p:spPr>
        <p:txBody>
          <a:bodyPr/>
          <a:lstStyle/>
          <a:p>
            <a:pPr marL="171450" indent="-171450">
              <a:buFont typeface="Arial" panose="020B0604020202020204" pitchFamily="34" charset="0"/>
              <a:buChar char="•"/>
            </a:pPr>
            <a:r>
              <a:rPr lang="en-GB" sz="2000" noProof="0"/>
              <a:t>Selected apartment</a:t>
            </a:r>
          </a:p>
          <a:p>
            <a:pPr lvl="1">
              <a:buFont typeface="Wingdings" panose="05000000000000000000" pitchFamily="2" charset="2"/>
              <a:buChar char="§"/>
            </a:pPr>
            <a:r>
              <a:rPr lang="en-GB" sz="2000" noProof="0">
                <a:solidFill>
                  <a:schemeClr val="tx1">
                    <a:lumMod val="75000"/>
                    <a:lumOff val="25000"/>
                  </a:schemeClr>
                </a:solidFill>
                <a:latin typeface="Satoshi" pitchFamily="2" charset="77"/>
                <a:cs typeface="Arial" panose="020B0604020202020204" pitchFamily="34" charset="0"/>
              </a:rPr>
              <a:t>Temperature</a:t>
            </a:r>
          </a:p>
          <a:p>
            <a:pPr lvl="1">
              <a:buFont typeface="Wingdings" panose="05000000000000000000" pitchFamily="2" charset="2"/>
              <a:buChar char="§"/>
            </a:pPr>
            <a:r>
              <a:rPr lang="en-GB" sz="2000" noProof="0">
                <a:solidFill>
                  <a:schemeClr val="tx1">
                    <a:lumMod val="75000"/>
                    <a:lumOff val="25000"/>
                  </a:schemeClr>
                </a:solidFill>
                <a:latin typeface="Satoshi" pitchFamily="2" charset="77"/>
                <a:cs typeface="Arial" panose="020B0604020202020204" pitchFamily="34" charset="0"/>
              </a:rPr>
              <a:t>CO2</a:t>
            </a:r>
          </a:p>
          <a:p>
            <a:pPr lvl="1">
              <a:buFont typeface="Wingdings" panose="05000000000000000000" pitchFamily="2" charset="2"/>
              <a:buChar char="§"/>
            </a:pPr>
            <a:r>
              <a:rPr lang="en-GB" sz="2000" noProof="0">
                <a:solidFill>
                  <a:schemeClr val="tx1">
                    <a:lumMod val="75000"/>
                    <a:lumOff val="25000"/>
                  </a:schemeClr>
                </a:solidFill>
                <a:latin typeface="Satoshi" pitchFamily="2" charset="77"/>
                <a:cs typeface="Arial" panose="020B0604020202020204" pitchFamily="34" charset="0"/>
              </a:rPr>
              <a:t>Relative humidity</a:t>
            </a:r>
            <a:endParaRPr lang="en-GB" sz="2000" noProof="0"/>
          </a:p>
        </p:txBody>
      </p:sp>
      <p:pic>
        <p:nvPicPr>
          <p:cNvPr id="5" name="Marcador de contenido 4" descr="Escala de tiempo&#10;&#10;El contenido generado por IA puede ser incorrecto.">
            <a:extLst>
              <a:ext uri="{FF2B5EF4-FFF2-40B4-BE49-F238E27FC236}">
                <a16:creationId xmlns:a16="http://schemas.microsoft.com/office/drawing/2014/main" id="{CC85B51E-AF4D-2349-7449-4B7C5D890956}"/>
              </a:ext>
            </a:extLst>
          </p:cNvPr>
          <p:cNvPicPr>
            <a:picLocks noChangeAspect="1"/>
          </p:cNvPicPr>
          <p:nvPr/>
        </p:nvPicPr>
        <p:blipFill rotWithShape="1">
          <a:blip r:embed="rId2"/>
          <a:srcRect t="1" b="-4529"/>
          <a:stretch>
            <a:fillRect/>
          </a:stretch>
        </p:blipFill>
        <p:spPr bwMode="auto">
          <a:xfrm>
            <a:off x="164956" y="628583"/>
            <a:ext cx="8410728" cy="56008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931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F41DE-AE0B-54C2-30A4-96018C8F0FBD}"/>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6C913C0E-9D48-1E8F-BE41-74824B3AE650}"/>
              </a:ext>
            </a:extLst>
          </p:cNvPr>
          <p:cNvSpPr>
            <a:spLocks noGrp="1"/>
          </p:cNvSpPr>
          <p:nvPr>
            <p:ph type="body" sz="quarter" idx="10"/>
          </p:nvPr>
        </p:nvSpPr>
        <p:spPr>
          <a:xfrm>
            <a:off x="8589817" y="825893"/>
            <a:ext cx="1745673" cy="490834"/>
          </a:xfrm>
        </p:spPr>
        <p:txBody>
          <a:bodyPr/>
          <a:lstStyle/>
          <a:p>
            <a:r>
              <a:rPr lang="en-GB" noProof="0"/>
              <a:t>Results</a:t>
            </a:r>
          </a:p>
        </p:txBody>
      </p:sp>
      <p:sp>
        <p:nvSpPr>
          <p:cNvPr id="3" name="Marcador de texto 2">
            <a:extLst>
              <a:ext uri="{FF2B5EF4-FFF2-40B4-BE49-F238E27FC236}">
                <a16:creationId xmlns:a16="http://schemas.microsoft.com/office/drawing/2014/main" id="{4DE71C15-F6F4-D293-C77F-F48BEB338A7B}"/>
              </a:ext>
            </a:extLst>
          </p:cNvPr>
          <p:cNvSpPr>
            <a:spLocks noGrp="1"/>
          </p:cNvSpPr>
          <p:nvPr>
            <p:ph type="body" sz="quarter" idx="11"/>
          </p:nvPr>
        </p:nvSpPr>
        <p:spPr>
          <a:xfrm>
            <a:off x="8877117" y="1316726"/>
            <a:ext cx="2418955" cy="881529"/>
          </a:xfrm>
        </p:spPr>
        <p:txBody>
          <a:bodyPr/>
          <a:lstStyle/>
          <a:p>
            <a:r>
              <a:rPr lang="en-GB" sz="2400" b="1" noProof="0"/>
              <a:t>IEQ</a:t>
            </a:r>
          </a:p>
        </p:txBody>
      </p:sp>
      <p:sp>
        <p:nvSpPr>
          <p:cNvPr id="4" name="Marcador de texto 3">
            <a:extLst>
              <a:ext uri="{FF2B5EF4-FFF2-40B4-BE49-F238E27FC236}">
                <a16:creationId xmlns:a16="http://schemas.microsoft.com/office/drawing/2014/main" id="{6A12D336-05A9-AF5D-E540-CA1D36484B13}"/>
              </a:ext>
            </a:extLst>
          </p:cNvPr>
          <p:cNvSpPr>
            <a:spLocks noGrp="1"/>
          </p:cNvSpPr>
          <p:nvPr>
            <p:ph type="body" sz="quarter" idx="12"/>
          </p:nvPr>
        </p:nvSpPr>
        <p:spPr>
          <a:xfrm>
            <a:off x="8877117" y="2327564"/>
            <a:ext cx="3149927" cy="3993356"/>
          </a:xfrm>
        </p:spPr>
        <p:txBody>
          <a:bodyPr/>
          <a:lstStyle/>
          <a:p>
            <a:pPr marL="171450" indent="-171450">
              <a:buFont typeface="Arial" panose="020B0604020202020204" pitchFamily="34" charset="0"/>
              <a:buChar char="•"/>
            </a:pPr>
            <a:r>
              <a:rPr lang="en-GB" sz="2000" noProof="0"/>
              <a:t>All buildings</a:t>
            </a:r>
          </a:p>
          <a:p>
            <a:pPr lvl="1">
              <a:buFont typeface="Wingdings" panose="05000000000000000000" pitchFamily="2" charset="2"/>
              <a:buChar char="§"/>
            </a:pPr>
            <a:r>
              <a:rPr lang="en-GB" sz="2000" noProof="0">
                <a:solidFill>
                  <a:schemeClr val="tx1">
                    <a:lumMod val="75000"/>
                    <a:lumOff val="25000"/>
                  </a:schemeClr>
                </a:solidFill>
                <a:latin typeface="Satoshi" pitchFamily="2" charset="77"/>
                <a:cs typeface="Arial" panose="020B0604020202020204" pitchFamily="34" charset="0"/>
              </a:rPr>
              <a:t>Temperature</a:t>
            </a:r>
          </a:p>
          <a:p>
            <a:pPr lvl="1">
              <a:buFont typeface="Wingdings" panose="05000000000000000000" pitchFamily="2" charset="2"/>
              <a:buChar char="§"/>
            </a:pPr>
            <a:r>
              <a:rPr lang="en-GB" sz="2000" noProof="0">
                <a:solidFill>
                  <a:schemeClr val="tx1">
                    <a:lumMod val="75000"/>
                    <a:lumOff val="25000"/>
                  </a:schemeClr>
                </a:solidFill>
                <a:latin typeface="Satoshi" pitchFamily="2" charset="77"/>
                <a:cs typeface="Arial" panose="020B0604020202020204" pitchFamily="34" charset="0"/>
              </a:rPr>
              <a:t>CO2</a:t>
            </a:r>
          </a:p>
          <a:p>
            <a:pPr lvl="1">
              <a:buFont typeface="Wingdings" panose="05000000000000000000" pitchFamily="2" charset="2"/>
              <a:buChar char="§"/>
            </a:pPr>
            <a:r>
              <a:rPr lang="en-GB" sz="2000" noProof="0">
                <a:solidFill>
                  <a:schemeClr val="tx1">
                    <a:lumMod val="75000"/>
                    <a:lumOff val="25000"/>
                  </a:schemeClr>
                </a:solidFill>
                <a:latin typeface="Satoshi" pitchFamily="2" charset="77"/>
                <a:cs typeface="Arial" panose="020B0604020202020204" pitchFamily="34" charset="0"/>
              </a:rPr>
              <a:t>Relative humidity</a:t>
            </a:r>
            <a:endParaRPr lang="en-GB" sz="2000" noProof="0"/>
          </a:p>
          <a:p>
            <a:pPr lvl="1">
              <a:buFont typeface="Wingdings" panose="05000000000000000000" pitchFamily="2" charset="2"/>
              <a:buChar char="§"/>
            </a:pPr>
            <a:endParaRPr lang="en-GB" sz="2000" noProof="0"/>
          </a:p>
        </p:txBody>
      </p:sp>
      <p:pic>
        <p:nvPicPr>
          <p:cNvPr id="6" name="Marcador de contenido 4" descr="Escala de tiempo&#10;&#10;El contenido generado por IA puede ser incorrecto.">
            <a:extLst>
              <a:ext uri="{FF2B5EF4-FFF2-40B4-BE49-F238E27FC236}">
                <a16:creationId xmlns:a16="http://schemas.microsoft.com/office/drawing/2014/main" id="{DDC40F0B-5918-6F04-3038-CA4CB80A58FA}"/>
              </a:ext>
            </a:extLst>
          </p:cNvPr>
          <p:cNvPicPr>
            <a:picLocks noChangeAspect="1"/>
          </p:cNvPicPr>
          <p:nvPr/>
        </p:nvPicPr>
        <p:blipFill>
          <a:blip r:embed="rId2"/>
          <a:stretch>
            <a:fillRect/>
          </a:stretch>
        </p:blipFill>
        <p:spPr>
          <a:xfrm>
            <a:off x="186363" y="704272"/>
            <a:ext cx="8374568" cy="5299364"/>
          </a:xfrm>
          <a:prstGeom prst="rect">
            <a:avLst/>
          </a:prstGeom>
        </p:spPr>
      </p:pic>
    </p:spTree>
    <p:extLst>
      <p:ext uri="{BB962C8B-B14F-4D97-AF65-F5344CB8AC3E}">
        <p14:creationId xmlns:p14="http://schemas.microsoft.com/office/powerpoint/2010/main" val="427461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CDE86-A73D-FCE7-716A-283460EC6153}"/>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FCBE051A-10D1-6338-168A-D36149941431}"/>
              </a:ext>
            </a:extLst>
          </p:cNvPr>
          <p:cNvSpPr>
            <a:spLocks noGrp="1"/>
          </p:cNvSpPr>
          <p:nvPr>
            <p:ph type="body" sz="quarter" idx="10"/>
          </p:nvPr>
        </p:nvSpPr>
        <p:spPr>
          <a:xfrm>
            <a:off x="5501391" y="825893"/>
            <a:ext cx="4834100" cy="490834"/>
          </a:xfrm>
        </p:spPr>
        <p:txBody>
          <a:bodyPr/>
          <a:lstStyle/>
          <a:p>
            <a:r>
              <a:rPr lang="en-GB" noProof="0"/>
              <a:t>Results</a:t>
            </a:r>
          </a:p>
        </p:txBody>
      </p:sp>
      <p:sp>
        <p:nvSpPr>
          <p:cNvPr id="3" name="Marcador de texto 2">
            <a:extLst>
              <a:ext uri="{FF2B5EF4-FFF2-40B4-BE49-F238E27FC236}">
                <a16:creationId xmlns:a16="http://schemas.microsoft.com/office/drawing/2014/main" id="{FC0B4C1E-702A-A2C2-E2D1-8CA8EF886366}"/>
              </a:ext>
            </a:extLst>
          </p:cNvPr>
          <p:cNvSpPr>
            <a:spLocks noGrp="1"/>
          </p:cNvSpPr>
          <p:nvPr>
            <p:ph type="body" sz="quarter" idx="11"/>
          </p:nvPr>
        </p:nvSpPr>
        <p:spPr>
          <a:xfrm>
            <a:off x="6075288" y="1436262"/>
            <a:ext cx="2418955" cy="881529"/>
          </a:xfrm>
        </p:spPr>
        <p:txBody>
          <a:bodyPr/>
          <a:lstStyle/>
          <a:p>
            <a:r>
              <a:rPr lang="en-GB" sz="2400" b="1" noProof="0"/>
              <a:t>IEQ</a:t>
            </a:r>
          </a:p>
        </p:txBody>
      </p:sp>
      <p:sp>
        <p:nvSpPr>
          <p:cNvPr id="4" name="Marcador de texto 3">
            <a:extLst>
              <a:ext uri="{FF2B5EF4-FFF2-40B4-BE49-F238E27FC236}">
                <a16:creationId xmlns:a16="http://schemas.microsoft.com/office/drawing/2014/main" id="{5B7558ED-9019-C81C-5E18-642D78BC7B4B}"/>
              </a:ext>
            </a:extLst>
          </p:cNvPr>
          <p:cNvSpPr>
            <a:spLocks noGrp="1"/>
          </p:cNvSpPr>
          <p:nvPr>
            <p:ph type="body" sz="quarter" idx="12"/>
          </p:nvPr>
        </p:nvSpPr>
        <p:spPr>
          <a:xfrm>
            <a:off x="6326910" y="1767826"/>
            <a:ext cx="3149927" cy="1661174"/>
          </a:xfrm>
        </p:spPr>
        <p:txBody>
          <a:bodyPr/>
          <a:lstStyle/>
          <a:p>
            <a:pPr marL="171450" indent="-171450">
              <a:buFont typeface="Arial" panose="020B0604020202020204" pitchFamily="34" charset="0"/>
              <a:buChar char="•"/>
            </a:pPr>
            <a:r>
              <a:rPr lang="en-GB" sz="2000" noProof="0"/>
              <a:t>All buildings</a:t>
            </a:r>
          </a:p>
          <a:p>
            <a:pPr lvl="1">
              <a:buFont typeface="Wingdings" panose="05000000000000000000" pitchFamily="2" charset="2"/>
              <a:buChar char="§"/>
            </a:pPr>
            <a:r>
              <a:rPr lang="en-GB" sz="2000" noProof="0">
                <a:solidFill>
                  <a:schemeClr val="tx1">
                    <a:lumMod val="75000"/>
                    <a:lumOff val="25000"/>
                  </a:schemeClr>
                </a:solidFill>
                <a:latin typeface="Satoshi" pitchFamily="2" charset="77"/>
                <a:cs typeface="Arial" panose="020B0604020202020204" pitchFamily="34" charset="0"/>
              </a:rPr>
              <a:t>Temperature</a:t>
            </a:r>
          </a:p>
          <a:p>
            <a:pPr lvl="1">
              <a:buFont typeface="Wingdings" panose="05000000000000000000" pitchFamily="2" charset="2"/>
              <a:buChar char="§"/>
            </a:pPr>
            <a:r>
              <a:rPr lang="en-GB" sz="2000" noProof="0">
                <a:solidFill>
                  <a:schemeClr val="tx1">
                    <a:lumMod val="75000"/>
                    <a:lumOff val="25000"/>
                  </a:schemeClr>
                </a:solidFill>
                <a:latin typeface="Satoshi" pitchFamily="2" charset="77"/>
                <a:cs typeface="Arial" panose="020B0604020202020204" pitchFamily="34" charset="0"/>
              </a:rPr>
              <a:t>CO2</a:t>
            </a:r>
          </a:p>
          <a:p>
            <a:pPr lvl="1">
              <a:buFont typeface="Wingdings" panose="05000000000000000000" pitchFamily="2" charset="2"/>
              <a:buChar char="§"/>
            </a:pPr>
            <a:r>
              <a:rPr lang="en-GB" sz="2000" noProof="0">
                <a:solidFill>
                  <a:schemeClr val="tx1">
                    <a:lumMod val="75000"/>
                    <a:lumOff val="25000"/>
                  </a:schemeClr>
                </a:solidFill>
                <a:latin typeface="Satoshi" pitchFamily="2" charset="77"/>
                <a:cs typeface="Arial" panose="020B0604020202020204" pitchFamily="34" charset="0"/>
              </a:rPr>
              <a:t>Relative humidity</a:t>
            </a:r>
            <a:endParaRPr lang="en-GB" sz="2000" noProof="0"/>
          </a:p>
          <a:p>
            <a:pPr lvl="1">
              <a:buFont typeface="Wingdings" panose="05000000000000000000" pitchFamily="2" charset="2"/>
              <a:buChar char="§"/>
            </a:pPr>
            <a:endParaRPr lang="en-GB" sz="2000" noProof="0"/>
          </a:p>
        </p:txBody>
      </p:sp>
      <p:pic>
        <p:nvPicPr>
          <p:cNvPr id="5" name="Imagen 4" descr="Gráfico, Gráfico circular&#10;&#10;El contenido generado por IA puede ser incorrecto.">
            <a:extLst>
              <a:ext uri="{FF2B5EF4-FFF2-40B4-BE49-F238E27FC236}">
                <a16:creationId xmlns:a16="http://schemas.microsoft.com/office/drawing/2014/main" id="{1BE31E66-12C4-B43D-1B8D-21BADFCA2A77}"/>
              </a:ext>
            </a:extLst>
          </p:cNvPr>
          <p:cNvPicPr>
            <a:picLocks noChangeAspect="1"/>
          </p:cNvPicPr>
          <p:nvPr/>
        </p:nvPicPr>
        <p:blipFill>
          <a:blip r:embed="rId2"/>
          <a:stretch>
            <a:fillRect/>
          </a:stretch>
        </p:blipFill>
        <p:spPr>
          <a:xfrm>
            <a:off x="93444" y="38622"/>
            <a:ext cx="4680000" cy="3295343"/>
          </a:xfrm>
          <a:prstGeom prst="rect">
            <a:avLst/>
          </a:prstGeom>
        </p:spPr>
      </p:pic>
      <p:pic>
        <p:nvPicPr>
          <p:cNvPr id="7" name="Imagen 6" descr="Gráfico, Gráfico circular&#10;&#10;El contenido generado por IA puede ser incorrecto.">
            <a:extLst>
              <a:ext uri="{FF2B5EF4-FFF2-40B4-BE49-F238E27FC236}">
                <a16:creationId xmlns:a16="http://schemas.microsoft.com/office/drawing/2014/main" id="{AF9F50F1-CA5B-3019-0A1C-A279FEFEC305}"/>
              </a:ext>
            </a:extLst>
          </p:cNvPr>
          <p:cNvPicPr>
            <a:picLocks noChangeAspect="1"/>
          </p:cNvPicPr>
          <p:nvPr/>
        </p:nvPicPr>
        <p:blipFill>
          <a:blip r:embed="rId3"/>
          <a:stretch>
            <a:fillRect/>
          </a:stretch>
        </p:blipFill>
        <p:spPr>
          <a:xfrm>
            <a:off x="5732300" y="3355076"/>
            <a:ext cx="4680000" cy="3502924"/>
          </a:xfrm>
          <a:prstGeom prst="rect">
            <a:avLst/>
          </a:prstGeom>
        </p:spPr>
      </p:pic>
      <p:pic>
        <p:nvPicPr>
          <p:cNvPr id="8" name="Marcador de contenido 6" descr="Gráfico, Gráfico circular&#10;&#10;El contenido generado por IA puede ser incorrecto.">
            <a:extLst>
              <a:ext uri="{FF2B5EF4-FFF2-40B4-BE49-F238E27FC236}">
                <a16:creationId xmlns:a16="http://schemas.microsoft.com/office/drawing/2014/main" id="{9BCC1FA2-5813-820C-534D-310823B1D81B}"/>
              </a:ext>
            </a:extLst>
          </p:cNvPr>
          <p:cNvPicPr>
            <a:picLocks noChangeAspect="1"/>
          </p:cNvPicPr>
          <p:nvPr/>
        </p:nvPicPr>
        <p:blipFill>
          <a:blip r:embed="rId4"/>
          <a:stretch>
            <a:fillRect/>
          </a:stretch>
        </p:blipFill>
        <p:spPr>
          <a:xfrm>
            <a:off x="93444" y="3333965"/>
            <a:ext cx="4680000" cy="3395584"/>
          </a:xfrm>
          <a:prstGeom prst="rect">
            <a:avLst/>
          </a:prstGeom>
        </p:spPr>
      </p:pic>
    </p:spTree>
    <p:extLst>
      <p:ext uri="{BB962C8B-B14F-4D97-AF65-F5344CB8AC3E}">
        <p14:creationId xmlns:p14="http://schemas.microsoft.com/office/powerpoint/2010/main" val="943264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6ADEC-3F30-7F5D-92C0-F3145A7FA54F}"/>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B48D10D1-77CA-2F5C-9ED7-AD5BAEFDCBFC}"/>
              </a:ext>
            </a:extLst>
          </p:cNvPr>
          <p:cNvSpPr>
            <a:spLocks noGrp="1"/>
          </p:cNvSpPr>
          <p:nvPr>
            <p:ph type="body" sz="quarter" idx="10"/>
          </p:nvPr>
        </p:nvSpPr>
        <p:spPr/>
        <p:txBody>
          <a:bodyPr/>
          <a:lstStyle/>
          <a:p>
            <a:r>
              <a:rPr lang="en-GB" noProof="0"/>
              <a:t>05</a:t>
            </a:r>
          </a:p>
        </p:txBody>
      </p:sp>
      <p:sp>
        <p:nvSpPr>
          <p:cNvPr id="3" name="Marcador de texto 2">
            <a:extLst>
              <a:ext uri="{FF2B5EF4-FFF2-40B4-BE49-F238E27FC236}">
                <a16:creationId xmlns:a16="http://schemas.microsoft.com/office/drawing/2014/main" id="{627C7CE3-2A1F-AF20-2554-B35185CC9C52}"/>
              </a:ext>
            </a:extLst>
          </p:cNvPr>
          <p:cNvSpPr>
            <a:spLocks noGrp="1"/>
          </p:cNvSpPr>
          <p:nvPr>
            <p:ph type="body" sz="quarter" idx="11"/>
          </p:nvPr>
        </p:nvSpPr>
        <p:spPr/>
        <p:txBody>
          <a:bodyPr/>
          <a:lstStyle/>
          <a:p>
            <a:r>
              <a:rPr lang="en-GB" noProof="0"/>
              <a:t>Conclusions</a:t>
            </a:r>
          </a:p>
          <a:p>
            <a:r>
              <a:rPr lang="en-GB" sz="3200" b="0" noProof="0">
                <a:solidFill>
                  <a:schemeClr val="bg1">
                    <a:lumMod val="75000"/>
                  </a:schemeClr>
                </a:solidFill>
              </a:rPr>
              <a:t>What are the main findings?</a:t>
            </a:r>
          </a:p>
        </p:txBody>
      </p:sp>
    </p:spTree>
    <p:extLst>
      <p:ext uri="{BB962C8B-B14F-4D97-AF65-F5344CB8AC3E}">
        <p14:creationId xmlns:p14="http://schemas.microsoft.com/office/powerpoint/2010/main" val="5378680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CBBA1-2F59-A956-6683-0315AADD8A5D}"/>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4D77B380-BBDF-8B5C-E2D3-16616D459FF7}"/>
              </a:ext>
            </a:extLst>
          </p:cNvPr>
          <p:cNvSpPr>
            <a:spLocks noGrp="1"/>
          </p:cNvSpPr>
          <p:nvPr>
            <p:ph type="body" sz="quarter" idx="10"/>
          </p:nvPr>
        </p:nvSpPr>
        <p:spPr/>
        <p:txBody>
          <a:bodyPr/>
          <a:lstStyle/>
          <a:p>
            <a:r>
              <a:rPr lang="en-GB" noProof="0"/>
              <a:t>Conclusions</a:t>
            </a:r>
          </a:p>
        </p:txBody>
      </p:sp>
      <p:sp>
        <p:nvSpPr>
          <p:cNvPr id="3" name="Marcador de texto 2">
            <a:extLst>
              <a:ext uri="{FF2B5EF4-FFF2-40B4-BE49-F238E27FC236}">
                <a16:creationId xmlns:a16="http://schemas.microsoft.com/office/drawing/2014/main" id="{0687BC8B-8080-818C-DB0A-8A108DEC9DF4}"/>
              </a:ext>
            </a:extLst>
          </p:cNvPr>
          <p:cNvSpPr>
            <a:spLocks noGrp="1"/>
          </p:cNvSpPr>
          <p:nvPr>
            <p:ph type="body" sz="quarter" idx="11"/>
          </p:nvPr>
        </p:nvSpPr>
        <p:spPr/>
        <p:txBody>
          <a:bodyPr/>
          <a:lstStyle/>
          <a:p>
            <a:r>
              <a:rPr lang="en-GB" sz="2400" b="1" noProof="0"/>
              <a:t>What are the main findings?</a:t>
            </a:r>
          </a:p>
        </p:txBody>
      </p:sp>
      <p:sp>
        <p:nvSpPr>
          <p:cNvPr id="4" name="Marcador de texto 3">
            <a:extLst>
              <a:ext uri="{FF2B5EF4-FFF2-40B4-BE49-F238E27FC236}">
                <a16:creationId xmlns:a16="http://schemas.microsoft.com/office/drawing/2014/main" id="{2736D04D-68C1-A752-D1EA-CC8946108EC8}"/>
              </a:ext>
            </a:extLst>
          </p:cNvPr>
          <p:cNvSpPr>
            <a:spLocks noGrp="1"/>
          </p:cNvSpPr>
          <p:nvPr>
            <p:ph type="body" sz="quarter" idx="12"/>
          </p:nvPr>
        </p:nvSpPr>
        <p:spPr/>
        <p:txBody>
          <a:bodyPr/>
          <a:lstStyle/>
          <a:p>
            <a:pPr>
              <a:lnSpc>
                <a:spcPct val="100000"/>
              </a:lnSpc>
            </a:pPr>
            <a:r>
              <a:rPr lang="en-GB" sz="1400" b="1" noProof="0">
                <a:solidFill>
                  <a:srgbClr val="9AA5C0"/>
                </a:solidFill>
                <a:latin typeface="Satoshi" pitchFamily="50" charset="0"/>
              </a:rPr>
              <a:t>What was done in this study?</a:t>
            </a:r>
          </a:p>
          <a:p>
            <a:pPr>
              <a:lnSpc>
                <a:spcPct val="100000"/>
              </a:lnSpc>
            </a:pPr>
            <a:r>
              <a:rPr lang="en-GB" sz="1400" noProof="0">
                <a:latin typeface="Satoshi" pitchFamily="50" charset="0"/>
              </a:rPr>
              <a:t>Data-driven diagnostic approach applied to deep renovation projects in Zaragoza, Spain</a:t>
            </a:r>
          </a:p>
          <a:p>
            <a:pPr>
              <a:lnSpc>
                <a:spcPct val="100000"/>
              </a:lnSpc>
            </a:pPr>
            <a:r>
              <a:rPr lang="en-GB" sz="1400" noProof="0">
                <a:latin typeface="Satoshi" pitchFamily="50" charset="0"/>
              </a:rPr>
              <a:t>Integration of </a:t>
            </a:r>
            <a:r>
              <a:rPr lang="en-GB" sz="1400" b="1" noProof="0">
                <a:latin typeface="Satoshi" pitchFamily="50" charset="0"/>
              </a:rPr>
              <a:t>real-time monitoring</a:t>
            </a:r>
            <a:r>
              <a:rPr lang="en-GB" sz="1400" noProof="0">
                <a:latin typeface="Satoshi" pitchFamily="50" charset="0"/>
              </a:rPr>
              <a:t> and established </a:t>
            </a:r>
            <a:r>
              <a:rPr lang="en-GB" sz="1400" b="1" noProof="0">
                <a:latin typeface="Satoshi" pitchFamily="50" charset="0"/>
              </a:rPr>
              <a:t>benchmark perspectives</a:t>
            </a:r>
            <a:endParaRPr lang="en-GB" sz="1400" noProof="0">
              <a:latin typeface="Satoshi" pitchFamily="50" charset="0"/>
            </a:endParaRPr>
          </a:p>
          <a:p>
            <a:pPr>
              <a:lnSpc>
                <a:spcPct val="100000"/>
              </a:lnSpc>
            </a:pPr>
            <a:r>
              <a:rPr lang="en-GB" sz="1400" b="1" noProof="0">
                <a:solidFill>
                  <a:srgbClr val="9AA5C0"/>
                </a:solidFill>
                <a:latin typeface="Satoshi" pitchFamily="50" charset="0"/>
              </a:rPr>
              <a:t>What are the main findings?</a:t>
            </a:r>
          </a:p>
          <a:p>
            <a:pPr>
              <a:lnSpc>
                <a:spcPct val="100000"/>
              </a:lnSpc>
            </a:pPr>
            <a:r>
              <a:rPr lang="en-GB" sz="1400" noProof="0">
                <a:latin typeface="Satoshi" pitchFamily="50" charset="0"/>
              </a:rPr>
              <a:t>Revealed </a:t>
            </a:r>
            <a:r>
              <a:rPr lang="en-GB" sz="1400" b="1" noProof="0">
                <a:latin typeface="Satoshi" pitchFamily="50" charset="0"/>
              </a:rPr>
              <a:t>gaps </a:t>
            </a:r>
            <a:r>
              <a:rPr lang="en-GB" sz="1400" noProof="0">
                <a:latin typeface="Satoshi" pitchFamily="50" charset="0"/>
              </a:rPr>
              <a:t>between</a:t>
            </a:r>
            <a:r>
              <a:rPr lang="en-GB" sz="1400" b="1" noProof="0">
                <a:latin typeface="Satoshi" pitchFamily="50" charset="0"/>
              </a:rPr>
              <a:t> theoretical </a:t>
            </a:r>
            <a:r>
              <a:rPr lang="en-GB" sz="1400" noProof="0">
                <a:latin typeface="Satoshi" pitchFamily="50" charset="0"/>
              </a:rPr>
              <a:t>and </a:t>
            </a:r>
            <a:r>
              <a:rPr lang="en-GB" sz="1400" b="1" noProof="0">
                <a:latin typeface="Satoshi" pitchFamily="50" charset="0"/>
              </a:rPr>
              <a:t>actual</a:t>
            </a:r>
            <a:r>
              <a:rPr lang="en-GB" sz="1400" noProof="0">
                <a:latin typeface="Satoshi" pitchFamily="50" charset="0"/>
              </a:rPr>
              <a:t> performance on energy consumption</a:t>
            </a:r>
          </a:p>
          <a:p>
            <a:pPr lvl="1">
              <a:lnSpc>
                <a:spcPct val="100000"/>
              </a:lnSpc>
            </a:pPr>
            <a:r>
              <a:rPr lang="en-GB" sz="1400" noProof="0">
                <a:latin typeface="Satoshi" pitchFamily="50" charset="0"/>
              </a:rPr>
              <a:t>Measured energy use </a:t>
            </a:r>
            <a:r>
              <a:rPr lang="en-GB" sz="1400" b="1" noProof="0">
                <a:latin typeface="Satoshi" pitchFamily="50" charset="0"/>
              </a:rPr>
              <a:t>lower</a:t>
            </a:r>
            <a:r>
              <a:rPr lang="en-GB" sz="1400" noProof="0">
                <a:latin typeface="Satoshi" pitchFamily="50" charset="0"/>
              </a:rPr>
              <a:t> than EPC projections</a:t>
            </a:r>
          </a:p>
          <a:p>
            <a:pPr lvl="1">
              <a:lnSpc>
                <a:spcPct val="100000"/>
              </a:lnSpc>
            </a:pPr>
            <a:r>
              <a:rPr lang="en-GB" sz="1400" noProof="0">
                <a:latin typeface="Satoshi" pitchFamily="50" charset="0"/>
              </a:rPr>
              <a:t>Indoor comfort often </a:t>
            </a:r>
            <a:r>
              <a:rPr lang="en-GB" sz="1400" b="1" noProof="0">
                <a:latin typeface="Satoshi" pitchFamily="50" charset="0"/>
              </a:rPr>
              <a:t>sub-optimal</a:t>
            </a:r>
            <a:endParaRPr lang="en-GB" sz="1400" noProof="0">
              <a:latin typeface="Satoshi" pitchFamily="50" charset="0"/>
            </a:endParaRPr>
          </a:p>
          <a:p>
            <a:pPr lvl="1">
              <a:lnSpc>
                <a:spcPct val="100000"/>
              </a:lnSpc>
            </a:pPr>
            <a:r>
              <a:rPr lang="en-GB" sz="1400" noProof="0">
                <a:latin typeface="Satoshi" pitchFamily="50" charset="0"/>
              </a:rPr>
              <a:t>~50% of monitored time below recommended temperature thresholds</a:t>
            </a:r>
          </a:p>
          <a:p>
            <a:pPr lvl="1">
              <a:lnSpc>
                <a:spcPct val="100000"/>
              </a:lnSpc>
            </a:pPr>
            <a:r>
              <a:rPr lang="en-GB" sz="1400" noProof="0">
                <a:latin typeface="Satoshi" pitchFamily="50" charset="0"/>
              </a:rPr>
              <a:t>Frequent </a:t>
            </a:r>
            <a:r>
              <a:rPr lang="en-GB" sz="1400" b="1" noProof="0">
                <a:latin typeface="Satoshi" pitchFamily="50" charset="0"/>
              </a:rPr>
              <a:t>CO₂ exceedances</a:t>
            </a:r>
            <a:r>
              <a:rPr lang="en-GB" sz="1400" noProof="0">
                <a:latin typeface="Satoshi" pitchFamily="50" charset="0"/>
              </a:rPr>
              <a:t> in winter → insufficient ventilation</a:t>
            </a:r>
          </a:p>
          <a:p>
            <a:pPr>
              <a:lnSpc>
                <a:spcPct val="100000"/>
              </a:lnSpc>
            </a:pPr>
            <a:r>
              <a:rPr lang="en-GB" sz="1400" noProof="0">
                <a:latin typeface="Satoshi" pitchFamily="50" charset="0"/>
              </a:rPr>
              <a:t>Highlights the </a:t>
            </a:r>
            <a:r>
              <a:rPr lang="en-GB" sz="1400" b="1" noProof="0">
                <a:latin typeface="Satoshi" pitchFamily="50" charset="0"/>
              </a:rPr>
              <a:t>limits of simulation-only assessments</a:t>
            </a:r>
            <a:r>
              <a:rPr lang="en-GB" sz="1400" noProof="0">
                <a:latin typeface="Satoshi" pitchFamily="50" charset="0"/>
              </a:rPr>
              <a:t> → need for </a:t>
            </a:r>
            <a:r>
              <a:rPr lang="en-GB" sz="1400" b="1" noProof="0">
                <a:latin typeface="Satoshi" pitchFamily="50" charset="0"/>
              </a:rPr>
              <a:t>empirical diagnostics</a:t>
            </a:r>
            <a:endParaRPr lang="en-GB" sz="1400" noProof="0">
              <a:latin typeface="Satoshi" pitchFamily="50" charset="0"/>
            </a:endParaRPr>
          </a:p>
          <a:p>
            <a:pPr>
              <a:lnSpc>
                <a:spcPct val="100000"/>
              </a:lnSpc>
            </a:pPr>
            <a:r>
              <a:rPr lang="en-GB" sz="1400" noProof="0">
                <a:solidFill>
                  <a:srgbClr val="9AA5C0"/>
                </a:solidFill>
                <a:latin typeface="Satoshi" pitchFamily="50" charset="0"/>
              </a:rPr>
              <a:t>What is the suggested future work?</a:t>
            </a:r>
          </a:p>
          <a:p>
            <a:pPr marL="971550" lvl="1" indent="-285750">
              <a:lnSpc>
                <a:spcPct val="100000"/>
              </a:lnSpc>
            </a:pPr>
            <a:r>
              <a:rPr lang="en-GB" sz="1400" noProof="0">
                <a:latin typeface="Satoshi" pitchFamily="50" charset="0"/>
              </a:rPr>
              <a:t>Expand framework with </a:t>
            </a:r>
            <a:r>
              <a:rPr lang="en-GB" sz="1400" b="1" noProof="0">
                <a:latin typeface="Satoshi" pitchFamily="50" charset="0"/>
              </a:rPr>
              <a:t>post-intervention data</a:t>
            </a:r>
            <a:r>
              <a:rPr lang="en-GB" sz="1400" noProof="0">
                <a:latin typeface="Satoshi" pitchFamily="50" charset="0"/>
              </a:rPr>
              <a:t> to assess performance after renovations works</a:t>
            </a:r>
          </a:p>
          <a:p>
            <a:pPr marL="971550" lvl="1" indent="-285750">
              <a:lnSpc>
                <a:spcPct val="100000"/>
              </a:lnSpc>
            </a:pPr>
            <a:r>
              <a:rPr lang="en-GB" sz="1400" noProof="0">
                <a:latin typeface="Satoshi" pitchFamily="50" charset="0"/>
              </a:rPr>
              <a:t>Policy implication: integrate </a:t>
            </a:r>
            <a:r>
              <a:rPr lang="en-GB" sz="1400" b="1" noProof="0">
                <a:latin typeface="Satoshi" pitchFamily="50" charset="0"/>
              </a:rPr>
              <a:t>comfort indicators</a:t>
            </a:r>
            <a:r>
              <a:rPr lang="en-GB" sz="1400" noProof="0">
                <a:latin typeface="Satoshi" pitchFamily="50" charset="0"/>
              </a:rPr>
              <a:t> into energy certification schemes</a:t>
            </a:r>
          </a:p>
        </p:txBody>
      </p:sp>
    </p:spTree>
    <p:extLst>
      <p:ext uri="{BB962C8B-B14F-4D97-AF65-F5344CB8AC3E}">
        <p14:creationId xmlns:p14="http://schemas.microsoft.com/office/powerpoint/2010/main" val="232893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F2821D5-4286-E874-5A66-FFE85576EE40}"/>
              </a:ext>
            </a:extLst>
          </p:cNvPr>
          <p:cNvSpPr>
            <a:spLocks noGrp="1"/>
          </p:cNvSpPr>
          <p:nvPr>
            <p:ph type="body" sz="quarter" idx="10"/>
          </p:nvPr>
        </p:nvSpPr>
        <p:spPr/>
        <p:txBody>
          <a:bodyPr/>
          <a:lstStyle/>
          <a:p>
            <a:r>
              <a:rPr lang="en-GB" noProof="0"/>
              <a:t>Table of contents</a:t>
            </a:r>
          </a:p>
        </p:txBody>
      </p:sp>
      <p:sp>
        <p:nvSpPr>
          <p:cNvPr id="3" name="Marcador de texto 2">
            <a:extLst>
              <a:ext uri="{FF2B5EF4-FFF2-40B4-BE49-F238E27FC236}">
                <a16:creationId xmlns:a16="http://schemas.microsoft.com/office/drawing/2014/main" id="{1E2BF12D-166C-849E-747B-5D80ED71074C}"/>
              </a:ext>
            </a:extLst>
          </p:cNvPr>
          <p:cNvSpPr>
            <a:spLocks noGrp="1"/>
          </p:cNvSpPr>
          <p:nvPr>
            <p:ph type="body" sz="quarter" idx="11"/>
          </p:nvPr>
        </p:nvSpPr>
        <p:spPr/>
        <p:txBody>
          <a:bodyPr/>
          <a:lstStyle/>
          <a:p>
            <a:r>
              <a:rPr lang="en-GB" noProof="0"/>
              <a:t>Motivation</a:t>
            </a:r>
          </a:p>
        </p:txBody>
      </p:sp>
      <p:sp>
        <p:nvSpPr>
          <p:cNvPr id="4" name="Marcador de texto 3">
            <a:extLst>
              <a:ext uri="{FF2B5EF4-FFF2-40B4-BE49-F238E27FC236}">
                <a16:creationId xmlns:a16="http://schemas.microsoft.com/office/drawing/2014/main" id="{BC737EE7-39A1-6855-6C78-E271BB4334E3}"/>
              </a:ext>
            </a:extLst>
          </p:cNvPr>
          <p:cNvSpPr>
            <a:spLocks noGrp="1"/>
          </p:cNvSpPr>
          <p:nvPr>
            <p:ph type="body" sz="quarter" idx="12"/>
          </p:nvPr>
        </p:nvSpPr>
        <p:spPr/>
        <p:txBody>
          <a:bodyPr/>
          <a:lstStyle/>
          <a:p>
            <a:r>
              <a:rPr lang="en-GB" noProof="0">
                <a:solidFill>
                  <a:schemeClr val="bg1">
                    <a:lumMod val="75000"/>
                  </a:schemeClr>
                </a:solidFill>
              </a:rPr>
              <a:t>What is the core problem?</a:t>
            </a:r>
          </a:p>
        </p:txBody>
      </p:sp>
      <p:sp>
        <p:nvSpPr>
          <p:cNvPr id="5" name="Marcador de texto 4">
            <a:extLst>
              <a:ext uri="{FF2B5EF4-FFF2-40B4-BE49-F238E27FC236}">
                <a16:creationId xmlns:a16="http://schemas.microsoft.com/office/drawing/2014/main" id="{AFE0FFB5-0BF4-F24B-BBE8-A2E57779D99D}"/>
              </a:ext>
            </a:extLst>
          </p:cNvPr>
          <p:cNvSpPr>
            <a:spLocks noGrp="1"/>
          </p:cNvSpPr>
          <p:nvPr>
            <p:ph type="body" sz="quarter" idx="13"/>
          </p:nvPr>
        </p:nvSpPr>
        <p:spPr/>
        <p:txBody>
          <a:bodyPr/>
          <a:lstStyle/>
          <a:p>
            <a:r>
              <a:rPr lang="en-GB" noProof="0"/>
              <a:t>01</a:t>
            </a:r>
          </a:p>
        </p:txBody>
      </p:sp>
      <p:sp>
        <p:nvSpPr>
          <p:cNvPr id="6" name="Marcador de texto 5">
            <a:extLst>
              <a:ext uri="{FF2B5EF4-FFF2-40B4-BE49-F238E27FC236}">
                <a16:creationId xmlns:a16="http://schemas.microsoft.com/office/drawing/2014/main" id="{71A084C7-2593-E04C-7BC3-8684DFEDE87F}"/>
              </a:ext>
            </a:extLst>
          </p:cNvPr>
          <p:cNvSpPr>
            <a:spLocks noGrp="1"/>
          </p:cNvSpPr>
          <p:nvPr>
            <p:ph type="body" sz="quarter" idx="14"/>
          </p:nvPr>
        </p:nvSpPr>
        <p:spPr/>
        <p:txBody>
          <a:bodyPr/>
          <a:lstStyle/>
          <a:p>
            <a:r>
              <a:rPr lang="en-GB" noProof="0"/>
              <a:t>Introduction</a:t>
            </a:r>
          </a:p>
        </p:txBody>
      </p:sp>
      <p:sp>
        <p:nvSpPr>
          <p:cNvPr id="7" name="Marcador de texto 6">
            <a:extLst>
              <a:ext uri="{FF2B5EF4-FFF2-40B4-BE49-F238E27FC236}">
                <a16:creationId xmlns:a16="http://schemas.microsoft.com/office/drawing/2014/main" id="{21969A35-25D0-5966-4A67-43F075AE3103}"/>
              </a:ext>
            </a:extLst>
          </p:cNvPr>
          <p:cNvSpPr>
            <a:spLocks noGrp="1"/>
          </p:cNvSpPr>
          <p:nvPr>
            <p:ph type="body" sz="quarter" idx="15"/>
          </p:nvPr>
        </p:nvSpPr>
        <p:spPr/>
        <p:txBody>
          <a:bodyPr/>
          <a:lstStyle/>
          <a:p>
            <a:r>
              <a:rPr lang="en-GB" noProof="0">
                <a:solidFill>
                  <a:schemeClr val="bg1">
                    <a:lumMod val="75000"/>
                  </a:schemeClr>
                </a:solidFill>
              </a:rPr>
              <a:t>What is the state of the art?</a:t>
            </a:r>
          </a:p>
        </p:txBody>
      </p:sp>
      <p:sp>
        <p:nvSpPr>
          <p:cNvPr id="8" name="Marcador de texto 7">
            <a:extLst>
              <a:ext uri="{FF2B5EF4-FFF2-40B4-BE49-F238E27FC236}">
                <a16:creationId xmlns:a16="http://schemas.microsoft.com/office/drawing/2014/main" id="{B597FBAA-CD7D-1D05-0E84-C8CB9C025BE5}"/>
              </a:ext>
            </a:extLst>
          </p:cNvPr>
          <p:cNvSpPr>
            <a:spLocks noGrp="1"/>
          </p:cNvSpPr>
          <p:nvPr>
            <p:ph type="body" sz="quarter" idx="16"/>
          </p:nvPr>
        </p:nvSpPr>
        <p:spPr/>
        <p:txBody>
          <a:bodyPr/>
          <a:lstStyle/>
          <a:p>
            <a:r>
              <a:rPr lang="en-GB" noProof="0"/>
              <a:t>02</a:t>
            </a:r>
          </a:p>
        </p:txBody>
      </p:sp>
      <p:sp>
        <p:nvSpPr>
          <p:cNvPr id="9" name="Marcador de texto 8">
            <a:extLst>
              <a:ext uri="{FF2B5EF4-FFF2-40B4-BE49-F238E27FC236}">
                <a16:creationId xmlns:a16="http://schemas.microsoft.com/office/drawing/2014/main" id="{CB6036A9-04EB-83AC-9A37-6E38F48B6DBE}"/>
              </a:ext>
            </a:extLst>
          </p:cNvPr>
          <p:cNvSpPr>
            <a:spLocks noGrp="1"/>
          </p:cNvSpPr>
          <p:nvPr>
            <p:ph type="body" sz="quarter" idx="17"/>
          </p:nvPr>
        </p:nvSpPr>
        <p:spPr/>
        <p:txBody>
          <a:bodyPr/>
          <a:lstStyle/>
          <a:p>
            <a:r>
              <a:rPr lang="en-GB" noProof="0"/>
              <a:t>Methodology</a:t>
            </a:r>
          </a:p>
        </p:txBody>
      </p:sp>
      <p:sp>
        <p:nvSpPr>
          <p:cNvPr id="10" name="Marcador de texto 9">
            <a:extLst>
              <a:ext uri="{FF2B5EF4-FFF2-40B4-BE49-F238E27FC236}">
                <a16:creationId xmlns:a16="http://schemas.microsoft.com/office/drawing/2014/main" id="{0BFC3272-36FD-4020-FFEC-4412FA9B8448}"/>
              </a:ext>
            </a:extLst>
          </p:cNvPr>
          <p:cNvSpPr>
            <a:spLocks noGrp="1"/>
          </p:cNvSpPr>
          <p:nvPr>
            <p:ph type="body" sz="quarter" idx="18"/>
          </p:nvPr>
        </p:nvSpPr>
        <p:spPr/>
        <p:txBody>
          <a:bodyPr/>
          <a:lstStyle/>
          <a:p>
            <a:r>
              <a:rPr lang="en-GB" noProof="0">
                <a:solidFill>
                  <a:schemeClr val="bg1">
                    <a:lumMod val="75000"/>
                  </a:schemeClr>
                </a:solidFill>
              </a:rPr>
              <a:t>How do we achieve the solutions?</a:t>
            </a:r>
          </a:p>
        </p:txBody>
      </p:sp>
      <p:sp>
        <p:nvSpPr>
          <p:cNvPr id="11" name="Marcador de texto 10">
            <a:extLst>
              <a:ext uri="{FF2B5EF4-FFF2-40B4-BE49-F238E27FC236}">
                <a16:creationId xmlns:a16="http://schemas.microsoft.com/office/drawing/2014/main" id="{8DCA4E0B-4D84-B6D5-65E8-8CF9336A97B9}"/>
              </a:ext>
            </a:extLst>
          </p:cNvPr>
          <p:cNvSpPr>
            <a:spLocks noGrp="1"/>
          </p:cNvSpPr>
          <p:nvPr>
            <p:ph type="body" sz="quarter" idx="19"/>
          </p:nvPr>
        </p:nvSpPr>
        <p:spPr/>
        <p:txBody>
          <a:bodyPr/>
          <a:lstStyle/>
          <a:p>
            <a:r>
              <a:rPr lang="en-GB" noProof="0"/>
              <a:t>04</a:t>
            </a:r>
          </a:p>
        </p:txBody>
      </p:sp>
      <p:sp>
        <p:nvSpPr>
          <p:cNvPr id="12" name="Marcador de texto 11">
            <a:extLst>
              <a:ext uri="{FF2B5EF4-FFF2-40B4-BE49-F238E27FC236}">
                <a16:creationId xmlns:a16="http://schemas.microsoft.com/office/drawing/2014/main" id="{F43702B7-5ABE-B782-51DA-D52BB2F3C455}"/>
              </a:ext>
            </a:extLst>
          </p:cNvPr>
          <p:cNvSpPr>
            <a:spLocks noGrp="1"/>
          </p:cNvSpPr>
          <p:nvPr>
            <p:ph type="body" sz="quarter" idx="20"/>
          </p:nvPr>
        </p:nvSpPr>
        <p:spPr/>
        <p:txBody>
          <a:bodyPr/>
          <a:lstStyle/>
          <a:p>
            <a:r>
              <a:rPr lang="en-GB" noProof="0"/>
              <a:t>Results</a:t>
            </a:r>
          </a:p>
        </p:txBody>
      </p:sp>
      <p:sp>
        <p:nvSpPr>
          <p:cNvPr id="13" name="Marcador de texto 12">
            <a:extLst>
              <a:ext uri="{FF2B5EF4-FFF2-40B4-BE49-F238E27FC236}">
                <a16:creationId xmlns:a16="http://schemas.microsoft.com/office/drawing/2014/main" id="{199367B4-DEAF-34FC-6414-071367C6B1B4}"/>
              </a:ext>
            </a:extLst>
          </p:cNvPr>
          <p:cNvSpPr>
            <a:spLocks noGrp="1"/>
          </p:cNvSpPr>
          <p:nvPr>
            <p:ph type="body" sz="quarter" idx="21"/>
          </p:nvPr>
        </p:nvSpPr>
        <p:spPr/>
        <p:txBody>
          <a:bodyPr/>
          <a:lstStyle/>
          <a:p>
            <a:r>
              <a:rPr lang="en-GB" noProof="0">
                <a:solidFill>
                  <a:schemeClr val="bg1">
                    <a:lumMod val="75000"/>
                  </a:schemeClr>
                </a:solidFill>
              </a:rPr>
              <a:t>Discussions and findings?</a:t>
            </a:r>
          </a:p>
        </p:txBody>
      </p:sp>
      <p:sp>
        <p:nvSpPr>
          <p:cNvPr id="14" name="Marcador de texto 13">
            <a:extLst>
              <a:ext uri="{FF2B5EF4-FFF2-40B4-BE49-F238E27FC236}">
                <a16:creationId xmlns:a16="http://schemas.microsoft.com/office/drawing/2014/main" id="{814B29C5-89A5-C702-8650-58FE35B6CB68}"/>
              </a:ext>
            </a:extLst>
          </p:cNvPr>
          <p:cNvSpPr>
            <a:spLocks noGrp="1"/>
          </p:cNvSpPr>
          <p:nvPr>
            <p:ph type="body" sz="quarter" idx="22"/>
          </p:nvPr>
        </p:nvSpPr>
        <p:spPr/>
        <p:txBody>
          <a:bodyPr/>
          <a:lstStyle/>
          <a:p>
            <a:r>
              <a:rPr lang="en-GB" noProof="0"/>
              <a:t>04</a:t>
            </a:r>
          </a:p>
        </p:txBody>
      </p:sp>
      <p:sp>
        <p:nvSpPr>
          <p:cNvPr id="15" name="Marcador de texto 14">
            <a:extLst>
              <a:ext uri="{FF2B5EF4-FFF2-40B4-BE49-F238E27FC236}">
                <a16:creationId xmlns:a16="http://schemas.microsoft.com/office/drawing/2014/main" id="{EF8E3EF0-EE1D-11C9-570A-CE30A2ABC997}"/>
              </a:ext>
            </a:extLst>
          </p:cNvPr>
          <p:cNvSpPr>
            <a:spLocks noGrp="1"/>
          </p:cNvSpPr>
          <p:nvPr>
            <p:ph type="body" sz="quarter" idx="23"/>
          </p:nvPr>
        </p:nvSpPr>
        <p:spPr/>
        <p:txBody>
          <a:bodyPr/>
          <a:lstStyle/>
          <a:p>
            <a:r>
              <a:rPr lang="en-GB" noProof="0"/>
              <a:t>Conclusions</a:t>
            </a:r>
          </a:p>
        </p:txBody>
      </p:sp>
      <p:sp>
        <p:nvSpPr>
          <p:cNvPr id="16" name="Marcador de texto 15">
            <a:extLst>
              <a:ext uri="{FF2B5EF4-FFF2-40B4-BE49-F238E27FC236}">
                <a16:creationId xmlns:a16="http://schemas.microsoft.com/office/drawing/2014/main" id="{77979EAD-E697-FA5A-2E2B-0977792C715D}"/>
              </a:ext>
            </a:extLst>
          </p:cNvPr>
          <p:cNvSpPr>
            <a:spLocks noGrp="1"/>
          </p:cNvSpPr>
          <p:nvPr>
            <p:ph type="body" sz="quarter" idx="24"/>
          </p:nvPr>
        </p:nvSpPr>
        <p:spPr/>
        <p:txBody>
          <a:bodyPr/>
          <a:lstStyle/>
          <a:p>
            <a:r>
              <a:rPr lang="en-GB" noProof="0">
                <a:solidFill>
                  <a:schemeClr val="bg1">
                    <a:lumMod val="75000"/>
                  </a:schemeClr>
                </a:solidFill>
              </a:rPr>
              <a:t>What are the main findings?</a:t>
            </a:r>
          </a:p>
        </p:txBody>
      </p:sp>
      <p:sp>
        <p:nvSpPr>
          <p:cNvPr id="17" name="Marcador de texto 16">
            <a:extLst>
              <a:ext uri="{FF2B5EF4-FFF2-40B4-BE49-F238E27FC236}">
                <a16:creationId xmlns:a16="http://schemas.microsoft.com/office/drawing/2014/main" id="{616F2D62-9338-70BF-0876-DA3A4A1BCCA9}"/>
              </a:ext>
            </a:extLst>
          </p:cNvPr>
          <p:cNvSpPr>
            <a:spLocks noGrp="1"/>
          </p:cNvSpPr>
          <p:nvPr>
            <p:ph type="body" sz="quarter" idx="25"/>
          </p:nvPr>
        </p:nvSpPr>
        <p:spPr/>
        <p:txBody>
          <a:bodyPr/>
          <a:lstStyle/>
          <a:p>
            <a:r>
              <a:rPr lang="en-GB" noProof="0"/>
              <a:t>05</a:t>
            </a:r>
          </a:p>
        </p:txBody>
      </p:sp>
      <p:sp>
        <p:nvSpPr>
          <p:cNvPr id="18" name="Marcador de texto 17">
            <a:extLst>
              <a:ext uri="{FF2B5EF4-FFF2-40B4-BE49-F238E27FC236}">
                <a16:creationId xmlns:a16="http://schemas.microsoft.com/office/drawing/2014/main" id="{8A4A0735-0562-A221-491D-8E42D83EBE90}"/>
              </a:ext>
            </a:extLst>
          </p:cNvPr>
          <p:cNvSpPr>
            <a:spLocks noGrp="1"/>
          </p:cNvSpPr>
          <p:nvPr>
            <p:ph type="body" sz="quarter" idx="26"/>
          </p:nvPr>
        </p:nvSpPr>
        <p:spPr/>
        <p:txBody>
          <a:bodyPr/>
          <a:lstStyle/>
          <a:p>
            <a:r>
              <a:rPr lang="en-GB" noProof="0"/>
              <a:t>Acknowledgements</a:t>
            </a:r>
          </a:p>
        </p:txBody>
      </p:sp>
      <p:sp>
        <p:nvSpPr>
          <p:cNvPr id="19" name="Marcador de texto 18">
            <a:extLst>
              <a:ext uri="{FF2B5EF4-FFF2-40B4-BE49-F238E27FC236}">
                <a16:creationId xmlns:a16="http://schemas.microsoft.com/office/drawing/2014/main" id="{06A37586-6A66-541E-96D6-8A43A1882354}"/>
              </a:ext>
            </a:extLst>
          </p:cNvPr>
          <p:cNvSpPr>
            <a:spLocks noGrp="1"/>
          </p:cNvSpPr>
          <p:nvPr>
            <p:ph type="body" sz="quarter" idx="27"/>
          </p:nvPr>
        </p:nvSpPr>
        <p:spPr/>
        <p:txBody>
          <a:bodyPr/>
          <a:lstStyle/>
          <a:p>
            <a:r>
              <a:rPr lang="en-GB" noProof="0">
                <a:solidFill>
                  <a:schemeClr val="bg1">
                    <a:lumMod val="75000"/>
                  </a:schemeClr>
                </a:solidFill>
              </a:rPr>
              <a:t>Thank you all</a:t>
            </a:r>
          </a:p>
        </p:txBody>
      </p:sp>
      <p:sp>
        <p:nvSpPr>
          <p:cNvPr id="20" name="Marcador de texto 19">
            <a:extLst>
              <a:ext uri="{FF2B5EF4-FFF2-40B4-BE49-F238E27FC236}">
                <a16:creationId xmlns:a16="http://schemas.microsoft.com/office/drawing/2014/main" id="{D0AAC007-1075-D5BC-8D8A-B8C4AFEE83AF}"/>
              </a:ext>
            </a:extLst>
          </p:cNvPr>
          <p:cNvSpPr>
            <a:spLocks noGrp="1"/>
          </p:cNvSpPr>
          <p:nvPr>
            <p:ph type="body" sz="quarter" idx="28"/>
          </p:nvPr>
        </p:nvSpPr>
        <p:spPr/>
        <p:txBody>
          <a:bodyPr/>
          <a:lstStyle/>
          <a:p>
            <a:r>
              <a:rPr lang="en-GB" noProof="0"/>
              <a:t>06</a:t>
            </a:r>
          </a:p>
        </p:txBody>
      </p:sp>
    </p:spTree>
    <p:extLst>
      <p:ext uri="{BB962C8B-B14F-4D97-AF65-F5344CB8AC3E}">
        <p14:creationId xmlns:p14="http://schemas.microsoft.com/office/powerpoint/2010/main" val="131346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5A0FB-E851-B9EA-EEE1-F546C3349139}"/>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F4B26C2F-FBF2-F27B-E514-B1F39F5E49A0}"/>
              </a:ext>
            </a:extLst>
          </p:cNvPr>
          <p:cNvSpPr>
            <a:spLocks noGrp="1"/>
          </p:cNvSpPr>
          <p:nvPr>
            <p:ph type="body" sz="quarter" idx="10"/>
          </p:nvPr>
        </p:nvSpPr>
        <p:spPr/>
        <p:txBody>
          <a:bodyPr/>
          <a:lstStyle/>
          <a:p>
            <a:r>
              <a:rPr lang="en-GB" noProof="0"/>
              <a:t>06</a:t>
            </a:r>
          </a:p>
        </p:txBody>
      </p:sp>
      <p:sp>
        <p:nvSpPr>
          <p:cNvPr id="3" name="Marcador de texto 2">
            <a:extLst>
              <a:ext uri="{FF2B5EF4-FFF2-40B4-BE49-F238E27FC236}">
                <a16:creationId xmlns:a16="http://schemas.microsoft.com/office/drawing/2014/main" id="{2CED89F9-4A7F-87F0-3F2C-478FFF197530}"/>
              </a:ext>
            </a:extLst>
          </p:cNvPr>
          <p:cNvSpPr>
            <a:spLocks noGrp="1"/>
          </p:cNvSpPr>
          <p:nvPr>
            <p:ph type="body" sz="quarter" idx="11"/>
          </p:nvPr>
        </p:nvSpPr>
        <p:spPr/>
        <p:txBody>
          <a:bodyPr/>
          <a:lstStyle/>
          <a:p>
            <a:r>
              <a:rPr lang="en-GB" noProof="0"/>
              <a:t>Acknowledgements</a:t>
            </a:r>
          </a:p>
          <a:p>
            <a:r>
              <a:rPr lang="en-GB" sz="3200" b="0" noProof="0">
                <a:solidFill>
                  <a:schemeClr val="bg1">
                    <a:lumMod val="75000"/>
                  </a:schemeClr>
                </a:solidFill>
              </a:rPr>
              <a:t>Thank you all!</a:t>
            </a:r>
          </a:p>
        </p:txBody>
      </p:sp>
    </p:spTree>
    <p:extLst>
      <p:ext uri="{BB962C8B-B14F-4D97-AF65-F5344CB8AC3E}">
        <p14:creationId xmlns:p14="http://schemas.microsoft.com/office/powerpoint/2010/main" val="39145406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0A9C03-BAFC-C70B-BBD7-E0AC0EFEFE3D}"/>
              </a:ext>
            </a:extLst>
          </p:cNvPr>
          <p:cNvSpPr txBox="1"/>
          <p:nvPr/>
        </p:nvSpPr>
        <p:spPr>
          <a:xfrm>
            <a:off x="951345" y="5001736"/>
            <a:ext cx="10141528" cy="830997"/>
          </a:xfrm>
          <a:prstGeom prst="rect">
            <a:avLst/>
          </a:prstGeom>
          <a:noFill/>
        </p:spPr>
        <p:txBody>
          <a:bodyPr wrap="square">
            <a:spAutoFit/>
          </a:bodyPr>
          <a:lstStyle/>
          <a:p>
            <a:pPr indent="215900" algn="just">
              <a:buNone/>
            </a:pPr>
            <a:r>
              <a:rPr lang="en-GB" sz="1600" noProof="0">
                <a:effectLst/>
                <a:latin typeface="Satoshi" pitchFamily="50" charset="0"/>
                <a:ea typeface="MS Mincho" panose="02020609040205080304" pitchFamily="49" charset="-128"/>
              </a:rPr>
              <a:t>This paper is based on the experience and results gained from </a:t>
            </a:r>
            <a:r>
              <a:rPr lang="en-GB" sz="1600" noProof="0" err="1">
                <a:effectLst/>
                <a:latin typeface="Satoshi" pitchFamily="50" charset="0"/>
                <a:ea typeface="MS Mincho" panose="02020609040205080304" pitchFamily="49" charset="-128"/>
              </a:rPr>
              <a:t>InCUBE</a:t>
            </a:r>
            <a:r>
              <a:rPr lang="en-GB" sz="1600" noProof="0">
                <a:effectLst/>
                <a:latin typeface="Satoshi" pitchFamily="50" charset="0"/>
                <a:ea typeface="MS Mincho" panose="02020609040205080304" pitchFamily="49" charset="-128"/>
              </a:rPr>
              <a:t>; a project co-funded by the Horizon Europe (HORIZON) of the European Commission under grant agreement No. 101069610. (</a:t>
            </a:r>
            <a:r>
              <a:rPr lang="en-GB" sz="1600" noProof="0" err="1">
                <a:effectLst/>
                <a:latin typeface="Satoshi" pitchFamily="50" charset="0"/>
                <a:ea typeface="MS Mincho" panose="02020609040205080304" pitchFamily="49" charset="-128"/>
              </a:rPr>
              <a:t>InCUBE</a:t>
            </a:r>
            <a:r>
              <a:rPr lang="en-GB" sz="1600" noProof="0">
                <a:effectLst/>
                <a:latin typeface="Satoshi" pitchFamily="50" charset="0"/>
                <a:ea typeface="MS Mincho" panose="02020609040205080304" pitchFamily="49" charset="-128"/>
              </a:rPr>
              <a:t>: An Inclusive Toolbox for Accelerating and Smartening Deep Renovation).</a:t>
            </a:r>
          </a:p>
        </p:txBody>
      </p:sp>
      <p:sp>
        <p:nvSpPr>
          <p:cNvPr id="4" name="Marcador de texto 1">
            <a:extLst>
              <a:ext uri="{FF2B5EF4-FFF2-40B4-BE49-F238E27FC236}">
                <a16:creationId xmlns:a16="http://schemas.microsoft.com/office/drawing/2014/main" id="{2DBBC3FB-1BBE-8E9D-A929-1CD90AC1A92B}"/>
              </a:ext>
            </a:extLst>
          </p:cNvPr>
          <p:cNvSpPr txBox="1">
            <a:spLocks/>
          </p:cNvSpPr>
          <p:nvPr/>
        </p:nvSpPr>
        <p:spPr>
          <a:xfrm>
            <a:off x="794327" y="534433"/>
            <a:ext cx="9219515" cy="4908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noProof="0"/>
              <a:t>Acknowledgement</a:t>
            </a:r>
          </a:p>
        </p:txBody>
      </p:sp>
    </p:spTree>
    <p:extLst>
      <p:ext uri="{BB962C8B-B14F-4D97-AF65-F5344CB8AC3E}">
        <p14:creationId xmlns:p14="http://schemas.microsoft.com/office/powerpoint/2010/main" val="3703037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0DF835E-8E38-6104-EB74-15897F8411C8}"/>
              </a:ext>
            </a:extLst>
          </p:cNvPr>
          <p:cNvSpPr>
            <a:spLocks noGrp="1"/>
          </p:cNvSpPr>
          <p:nvPr>
            <p:ph type="body" sz="quarter" idx="10"/>
          </p:nvPr>
        </p:nvSpPr>
        <p:spPr/>
        <p:txBody>
          <a:bodyPr/>
          <a:lstStyle/>
          <a:p>
            <a:r>
              <a:rPr lang="en-GB" noProof="0"/>
              <a:t>bdmselle@fcirce.es </a:t>
            </a:r>
          </a:p>
        </p:txBody>
      </p:sp>
      <p:sp>
        <p:nvSpPr>
          <p:cNvPr id="3" name="Marcador de texto 2">
            <a:extLst>
              <a:ext uri="{FF2B5EF4-FFF2-40B4-BE49-F238E27FC236}">
                <a16:creationId xmlns:a16="http://schemas.microsoft.com/office/drawing/2014/main" id="{CF83B475-3E03-7D35-A890-4D9A350CDA2B}"/>
              </a:ext>
            </a:extLst>
          </p:cNvPr>
          <p:cNvSpPr>
            <a:spLocks noGrp="1"/>
          </p:cNvSpPr>
          <p:nvPr>
            <p:ph type="body" sz="quarter" idx="11"/>
          </p:nvPr>
        </p:nvSpPr>
        <p:spPr/>
        <p:txBody>
          <a:bodyPr/>
          <a:lstStyle/>
          <a:p>
            <a:r>
              <a:rPr lang="en-GB" noProof="0"/>
              <a:t>976 976 859</a:t>
            </a:r>
          </a:p>
        </p:txBody>
      </p:sp>
    </p:spTree>
    <p:extLst>
      <p:ext uri="{BB962C8B-B14F-4D97-AF65-F5344CB8AC3E}">
        <p14:creationId xmlns:p14="http://schemas.microsoft.com/office/powerpoint/2010/main" val="42064488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368DB87-D254-EFF4-B95B-59EA5B8A5D63}"/>
              </a:ext>
            </a:extLst>
          </p:cNvPr>
          <p:cNvSpPr>
            <a:spLocks noGrp="1"/>
          </p:cNvSpPr>
          <p:nvPr>
            <p:ph type="body" sz="quarter" idx="10"/>
          </p:nvPr>
        </p:nvSpPr>
        <p:spPr/>
        <p:txBody>
          <a:bodyPr/>
          <a:lstStyle/>
          <a:p>
            <a:r>
              <a:rPr lang="en-GB" noProof="0"/>
              <a:t>01</a:t>
            </a:r>
          </a:p>
        </p:txBody>
      </p:sp>
      <p:sp>
        <p:nvSpPr>
          <p:cNvPr id="3" name="Marcador de texto 2">
            <a:extLst>
              <a:ext uri="{FF2B5EF4-FFF2-40B4-BE49-F238E27FC236}">
                <a16:creationId xmlns:a16="http://schemas.microsoft.com/office/drawing/2014/main" id="{5FB327EB-3644-1AE2-87F3-412D8D911C50}"/>
              </a:ext>
            </a:extLst>
          </p:cNvPr>
          <p:cNvSpPr>
            <a:spLocks noGrp="1"/>
          </p:cNvSpPr>
          <p:nvPr>
            <p:ph type="body" sz="quarter" idx="11"/>
          </p:nvPr>
        </p:nvSpPr>
        <p:spPr/>
        <p:txBody>
          <a:bodyPr/>
          <a:lstStyle/>
          <a:p>
            <a:r>
              <a:rPr lang="en-GB" noProof="0"/>
              <a:t>Motivation</a:t>
            </a:r>
          </a:p>
          <a:p>
            <a:r>
              <a:rPr lang="en-GB" sz="3200" b="0" noProof="0">
                <a:solidFill>
                  <a:schemeClr val="bg1">
                    <a:lumMod val="75000"/>
                  </a:schemeClr>
                </a:solidFill>
              </a:rPr>
              <a:t>What is the core problem?</a:t>
            </a:r>
          </a:p>
        </p:txBody>
      </p:sp>
    </p:spTree>
    <p:extLst>
      <p:ext uri="{BB962C8B-B14F-4D97-AF65-F5344CB8AC3E}">
        <p14:creationId xmlns:p14="http://schemas.microsoft.com/office/powerpoint/2010/main" val="42520939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4510C0D-BF0F-78DD-9E1D-342079C90E2F}"/>
              </a:ext>
            </a:extLst>
          </p:cNvPr>
          <p:cNvSpPr>
            <a:spLocks noGrp="1"/>
          </p:cNvSpPr>
          <p:nvPr>
            <p:ph type="body" sz="quarter" idx="10"/>
          </p:nvPr>
        </p:nvSpPr>
        <p:spPr/>
        <p:txBody>
          <a:bodyPr/>
          <a:lstStyle/>
          <a:p>
            <a:r>
              <a:rPr lang="en-GB" noProof="0"/>
              <a:t>Motivation</a:t>
            </a:r>
          </a:p>
        </p:txBody>
      </p:sp>
      <p:sp>
        <p:nvSpPr>
          <p:cNvPr id="3" name="Marcador de texto 2">
            <a:extLst>
              <a:ext uri="{FF2B5EF4-FFF2-40B4-BE49-F238E27FC236}">
                <a16:creationId xmlns:a16="http://schemas.microsoft.com/office/drawing/2014/main" id="{E01E86CF-63CD-6C40-45B7-09E269DF0661}"/>
              </a:ext>
            </a:extLst>
          </p:cNvPr>
          <p:cNvSpPr>
            <a:spLocks noGrp="1"/>
          </p:cNvSpPr>
          <p:nvPr>
            <p:ph type="body" sz="quarter" idx="11"/>
          </p:nvPr>
        </p:nvSpPr>
        <p:spPr/>
        <p:txBody>
          <a:bodyPr/>
          <a:lstStyle/>
          <a:p>
            <a:r>
              <a:rPr lang="en-GB" sz="2400" b="1" noProof="0"/>
              <a:t>Key motivations and issues identified</a:t>
            </a:r>
          </a:p>
        </p:txBody>
      </p:sp>
      <p:sp>
        <p:nvSpPr>
          <p:cNvPr id="4" name="Marcador de texto 3">
            <a:extLst>
              <a:ext uri="{FF2B5EF4-FFF2-40B4-BE49-F238E27FC236}">
                <a16:creationId xmlns:a16="http://schemas.microsoft.com/office/drawing/2014/main" id="{5CCD618B-C15D-8C2F-41C1-91052CF224BA}"/>
              </a:ext>
            </a:extLst>
          </p:cNvPr>
          <p:cNvSpPr>
            <a:spLocks noGrp="1"/>
          </p:cNvSpPr>
          <p:nvPr>
            <p:ph type="body" sz="quarter" idx="12"/>
          </p:nvPr>
        </p:nvSpPr>
        <p:spPr/>
        <p:txBody>
          <a:bodyPr/>
          <a:lstStyle/>
          <a:p>
            <a:pPr marL="171450" indent="-171450">
              <a:buFont typeface="Arial" panose="020B0604020202020204" pitchFamily="34" charset="0"/>
              <a:buChar char="•"/>
            </a:pPr>
            <a:r>
              <a:rPr lang="en-GB" sz="2000" noProof="0"/>
              <a:t>Traditional </a:t>
            </a:r>
            <a:r>
              <a:rPr lang="en-GB" sz="2000" b="1" noProof="0"/>
              <a:t>simulation methods </a:t>
            </a:r>
            <a:r>
              <a:rPr lang="en-GB" sz="2000" noProof="0"/>
              <a:t>often fail to reflect </a:t>
            </a:r>
            <a:r>
              <a:rPr lang="en-GB" sz="2000" b="1" noProof="0"/>
              <a:t>actual building performance</a:t>
            </a:r>
          </a:p>
          <a:p>
            <a:pPr marL="171450" indent="-171450">
              <a:buFont typeface="Arial" panose="020B0604020202020204" pitchFamily="34" charset="0"/>
              <a:buChar char="•"/>
            </a:pPr>
            <a:r>
              <a:rPr lang="en-GB" sz="2000" noProof="0"/>
              <a:t>Simulations overlook the </a:t>
            </a:r>
            <a:r>
              <a:rPr lang="en-GB" sz="2000" b="1" noProof="0"/>
              <a:t>occupant </a:t>
            </a:r>
            <a:r>
              <a:rPr lang="en-GB" sz="2000" b="1" noProof="0" err="1"/>
              <a:t>behavior</a:t>
            </a:r>
            <a:endParaRPr lang="en-GB" sz="2000" b="1" noProof="0"/>
          </a:p>
          <a:p>
            <a:pPr marL="171450" indent="-171450">
              <a:buFont typeface="Arial" panose="020B0604020202020204" pitchFamily="34" charset="0"/>
              <a:buChar char="•"/>
            </a:pPr>
            <a:r>
              <a:rPr lang="en-GB" sz="2000" noProof="0"/>
              <a:t>There's a need for </a:t>
            </a:r>
            <a:r>
              <a:rPr lang="en-GB" sz="2000" b="1" noProof="0"/>
              <a:t>better decision-making tools</a:t>
            </a:r>
            <a:r>
              <a:rPr lang="en-GB" sz="2000" noProof="0"/>
              <a:t> for renovation strategies that consider </a:t>
            </a:r>
            <a:r>
              <a:rPr lang="en-GB" sz="2000" b="1" noProof="0"/>
              <a:t>real-world usage patterns and conditions</a:t>
            </a:r>
            <a:r>
              <a:rPr lang="en-GB" sz="2000" noProof="0"/>
              <a:t>.</a:t>
            </a:r>
          </a:p>
          <a:p>
            <a:pPr marL="171450" indent="-171450">
              <a:buFont typeface="Arial" panose="020B0604020202020204" pitchFamily="34" charset="0"/>
              <a:buChar char="•"/>
            </a:pPr>
            <a:r>
              <a:rPr lang="en-GB" sz="2000" noProof="0"/>
              <a:t>Solution in a Case study</a:t>
            </a:r>
          </a:p>
          <a:p>
            <a:pPr marL="1028700" lvl="1" indent="-342900">
              <a:buFont typeface="Wingdings" panose="05000000000000000000" pitchFamily="2" charset="2"/>
              <a:buChar char="§"/>
            </a:pPr>
            <a:r>
              <a:rPr lang="en-GB" sz="1800" noProof="0">
                <a:solidFill>
                  <a:schemeClr val="tx1">
                    <a:lumMod val="75000"/>
                    <a:lumOff val="25000"/>
                  </a:schemeClr>
                </a:solidFill>
                <a:latin typeface="Satoshi" pitchFamily="2" charset="77"/>
                <a:cs typeface="Arial" panose="020B0604020202020204" pitchFamily="34" charset="0"/>
              </a:rPr>
              <a:t>The buildings under study (1970s-era apartments in Spain): </a:t>
            </a:r>
          </a:p>
          <a:p>
            <a:pPr lvl="2">
              <a:buFont typeface="Wingdings" panose="05000000000000000000" pitchFamily="2" charset="2"/>
              <a:buChar char="Ø"/>
            </a:pPr>
            <a:r>
              <a:rPr lang="en-GB" sz="1600" noProof="0">
                <a:solidFill>
                  <a:schemeClr val="tx1">
                    <a:lumMod val="75000"/>
                    <a:lumOff val="25000"/>
                  </a:schemeClr>
                </a:solidFill>
                <a:latin typeface="Satoshi" pitchFamily="2" charset="77"/>
                <a:cs typeface="Arial" panose="020B0604020202020204" pitchFamily="34" charset="0"/>
              </a:rPr>
              <a:t>High theoretical energy demand (151–300 kWh/m²·year).</a:t>
            </a:r>
          </a:p>
          <a:p>
            <a:pPr lvl="2">
              <a:buFont typeface="Wingdings" panose="05000000000000000000" pitchFamily="2" charset="2"/>
              <a:buChar char="Ø"/>
            </a:pPr>
            <a:r>
              <a:rPr lang="en-GB" sz="1600" noProof="0">
                <a:solidFill>
                  <a:schemeClr val="tx1">
                    <a:lumMod val="75000"/>
                    <a:lumOff val="25000"/>
                  </a:schemeClr>
                </a:solidFill>
                <a:latin typeface="Satoshi" pitchFamily="2" charset="77"/>
                <a:cs typeface="Arial" panose="020B0604020202020204" pitchFamily="34" charset="0"/>
              </a:rPr>
              <a:t>Poor energy efficiency (rated E).</a:t>
            </a:r>
          </a:p>
          <a:p>
            <a:pPr lvl="2">
              <a:buFont typeface="Wingdings" panose="05000000000000000000" pitchFamily="2" charset="2"/>
              <a:buChar char="Ø"/>
            </a:pPr>
            <a:r>
              <a:rPr lang="en-GB" sz="1600" noProof="0">
                <a:solidFill>
                  <a:schemeClr val="tx1">
                    <a:lumMod val="75000"/>
                    <a:lumOff val="25000"/>
                  </a:schemeClr>
                </a:solidFill>
                <a:latin typeface="Satoshi" pitchFamily="2" charset="77"/>
                <a:cs typeface="Arial" panose="020B0604020202020204" pitchFamily="34" charset="0"/>
              </a:rPr>
              <a:t>Does the actual energy consumption, reflect to the theoretical value?</a:t>
            </a:r>
            <a:endParaRPr lang="en-GB" sz="1600" noProof="0"/>
          </a:p>
        </p:txBody>
      </p:sp>
    </p:spTree>
    <p:extLst>
      <p:ext uri="{BB962C8B-B14F-4D97-AF65-F5344CB8AC3E}">
        <p14:creationId xmlns:p14="http://schemas.microsoft.com/office/powerpoint/2010/main" val="112861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A045-1E42-1A06-F7AA-E08CBDDEE754}"/>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DD508C86-162C-5D64-76B0-363B9B876E00}"/>
              </a:ext>
            </a:extLst>
          </p:cNvPr>
          <p:cNvSpPr>
            <a:spLocks noGrp="1"/>
          </p:cNvSpPr>
          <p:nvPr>
            <p:ph type="body" sz="quarter" idx="10"/>
          </p:nvPr>
        </p:nvSpPr>
        <p:spPr/>
        <p:txBody>
          <a:bodyPr/>
          <a:lstStyle/>
          <a:p>
            <a:r>
              <a:rPr lang="en-GB" noProof="0"/>
              <a:t>02</a:t>
            </a:r>
          </a:p>
        </p:txBody>
      </p:sp>
      <p:sp>
        <p:nvSpPr>
          <p:cNvPr id="3" name="Marcador de texto 2">
            <a:extLst>
              <a:ext uri="{FF2B5EF4-FFF2-40B4-BE49-F238E27FC236}">
                <a16:creationId xmlns:a16="http://schemas.microsoft.com/office/drawing/2014/main" id="{BEA2330B-2F54-5B97-B78B-A268C028B406}"/>
              </a:ext>
            </a:extLst>
          </p:cNvPr>
          <p:cNvSpPr>
            <a:spLocks noGrp="1"/>
          </p:cNvSpPr>
          <p:nvPr>
            <p:ph type="body" sz="quarter" idx="11"/>
          </p:nvPr>
        </p:nvSpPr>
        <p:spPr/>
        <p:txBody>
          <a:bodyPr/>
          <a:lstStyle/>
          <a:p>
            <a:r>
              <a:rPr lang="en-GB" noProof="0"/>
              <a:t>Introduction</a:t>
            </a:r>
          </a:p>
          <a:p>
            <a:r>
              <a:rPr lang="en-GB" sz="3200" b="0" noProof="0">
                <a:solidFill>
                  <a:schemeClr val="bg1">
                    <a:lumMod val="75000"/>
                  </a:schemeClr>
                </a:solidFill>
              </a:rPr>
              <a:t>What is the state of the art?</a:t>
            </a:r>
          </a:p>
        </p:txBody>
      </p:sp>
    </p:spTree>
    <p:extLst>
      <p:ext uri="{BB962C8B-B14F-4D97-AF65-F5344CB8AC3E}">
        <p14:creationId xmlns:p14="http://schemas.microsoft.com/office/powerpoint/2010/main" val="28379960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6B563-0E78-0762-B091-DB2D37B4BB02}"/>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868A03E5-B752-4E44-47C9-60B603D42B08}"/>
              </a:ext>
            </a:extLst>
          </p:cNvPr>
          <p:cNvSpPr>
            <a:spLocks noGrp="1"/>
          </p:cNvSpPr>
          <p:nvPr>
            <p:ph type="body" sz="quarter" idx="10"/>
          </p:nvPr>
        </p:nvSpPr>
        <p:spPr/>
        <p:txBody>
          <a:bodyPr/>
          <a:lstStyle/>
          <a:p>
            <a:r>
              <a:rPr lang="en-GB" noProof="0"/>
              <a:t>Introduction</a:t>
            </a:r>
          </a:p>
        </p:txBody>
      </p:sp>
      <p:sp>
        <p:nvSpPr>
          <p:cNvPr id="3" name="Marcador de texto 2">
            <a:extLst>
              <a:ext uri="{FF2B5EF4-FFF2-40B4-BE49-F238E27FC236}">
                <a16:creationId xmlns:a16="http://schemas.microsoft.com/office/drawing/2014/main" id="{E4D3CEBF-2AE2-6CE1-40FB-1070F43775AC}"/>
              </a:ext>
            </a:extLst>
          </p:cNvPr>
          <p:cNvSpPr>
            <a:spLocks noGrp="1"/>
          </p:cNvSpPr>
          <p:nvPr>
            <p:ph type="body" sz="quarter" idx="11"/>
          </p:nvPr>
        </p:nvSpPr>
        <p:spPr/>
        <p:txBody>
          <a:bodyPr/>
          <a:lstStyle/>
          <a:p>
            <a:r>
              <a:rPr lang="en-GB" sz="2400" b="1" noProof="0"/>
              <a:t>Key trends and state of the art</a:t>
            </a:r>
          </a:p>
        </p:txBody>
      </p:sp>
      <p:sp>
        <p:nvSpPr>
          <p:cNvPr id="4" name="Marcador de texto 3">
            <a:extLst>
              <a:ext uri="{FF2B5EF4-FFF2-40B4-BE49-F238E27FC236}">
                <a16:creationId xmlns:a16="http://schemas.microsoft.com/office/drawing/2014/main" id="{623CC0F1-92DC-2A85-19CF-ABD7723EC2B4}"/>
              </a:ext>
            </a:extLst>
          </p:cNvPr>
          <p:cNvSpPr>
            <a:spLocks noGrp="1"/>
          </p:cNvSpPr>
          <p:nvPr>
            <p:ph type="body" sz="quarter" idx="12"/>
          </p:nvPr>
        </p:nvSpPr>
        <p:spPr>
          <a:xfrm>
            <a:off x="1293092" y="1808163"/>
            <a:ext cx="9570172" cy="4592637"/>
          </a:xfrm>
        </p:spPr>
        <p:txBody>
          <a:bodyPr/>
          <a:lstStyle/>
          <a:p>
            <a:r>
              <a:rPr lang="en-GB" sz="2000" i="1" noProof="0">
                <a:solidFill>
                  <a:srgbClr val="9AA5C0"/>
                </a:solidFill>
                <a:latin typeface="Satoshi" pitchFamily="50" charset="0"/>
              </a:rPr>
              <a:t>Why Building Retrofits Need More than Models</a:t>
            </a:r>
            <a:endParaRPr lang="en-GB" sz="2000" noProof="0">
              <a:solidFill>
                <a:srgbClr val="9AA5C0"/>
              </a:solidFill>
              <a:latin typeface="Satoshi" pitchFamily="50" charset="0"/>
            </a:endParaRPr>
          </a:p>
          <a:p>
            <a:pPr marL="971550" lvl="1" indent="-285750"/>
            <a:r>
              <a:rPr lang="en-GB" sz="2000" noProof="0">
                <a:latin typeface="Satoshi" pitchFamily="50" charset="0"/>
              </a:rPr>
              <a:t>Buildings = </a:t>
            </a:r>
            <a:r>
              <a:rPr lang="en-GB" sz="2000" b="1" noProof="0">
                <a:latin typeface="Satoshi" pitchFamily="50" charset="0"/>
              </a:rPr>
              <a:t>34% of global energy use</a:t>
            </a:r>
            <a:r>
              <a:rPr lang="en-GB" sz="2000" noProof="0">
                <a:latin typeface="Satoshi" pitchFamily="50" charset="0"/>
              </a:rPr>
              <a:t> &amp; </a:t>
            </a:r>
            <a:r>
              <a:rPr lang="en-GB" sz="2000" b="1" noProof="0">
                <a:latin typeface="Satoshi" pitchFamily="50" charset="0"/>
              </a:rPr>
              <a:t>37% of CO₂ emissions</a:t>
            </a:r>
            <a:r>
              <a:rPr lang="en-GB" sz="2000" noProof="0">
                <a:latin typeface="Satoshi" pitchFamily="50" charset="0"/>
              </a:rPr>
              <a:t>.</a:t>
            </a:r>
          </a:p>
          <a:p>
            <a:pPr marL="971550" lvl="1" indent="-285750"/>
            <a:r>
              <a:rPr lang="en-GB" sz="2000" noProof="0">
                <a:latin typeface="Satoshi" pitchFamily="50" charset="0"/>
              </a:rPr>
              <a:t>Retrofitting is essential, especially in </a:t>
            </a:r>
            <a:r>
              <a:rPr lang="en-GB" sz="2000" b="1" noProof="0">
                <a:latin typeface="Satoshi" pitchFamily="50" charset="0"/>
              </a:rPr>
              <a:t>aging European housing stock</a:t>
            </a:r>
            <a:r>
              <a:rPr lang="en-GB" sz="2000" noProof="0">
                <a:latin typeface="Satoshi" pitchFamily="50" charset="0"/>
              </a:rPr>
              <a:t>.</a:t>
            </a:r>
          </a:p>
          <a:p>
            <a:pPr marL="971550" lvl="1" indent="-285750"/>
            <a:r>
              <a:rPr lang="en-GB" sz="2000" b="1" noProof="0">
                <a:latin typeface="Satoshi" pitchFamily="50" charset="0"/>
              </a:rPr>
              <a:t>Performance gap</a:t>
            </a:r>
            <a:r>
              <a:rPr lang="en-GB" sz="2000" noProof="0">
                <a:latin typeface="Satoshi" pitchFamily="50" charset="0"/>
              </a:rPr>
              <a:t> = "efficient on paper" but </a:t>
            </a:r>
            <a:r>
              <a:rPr lang="en-GB" sz="2000" b="1" noProof="0">
                <a:latin typeface="Satoshi" pitchFamily="50" charset="0"/>
              </a:rPr>
              <a:t>poor indoor quality in practice</a:t>
            </a:r>
            <a:r>
              <a:rPr lang="en-GB" sz="2000" noProof="0">
                <a:latin typeface="Satoshi" pitchFamily="50" charset="0"/>
              </a:rPr>
              <a:t>.</a:t>
            </a:r>
          </a:p>
          <a:p>
            <a:pPr marL="971550" lvl="1" indent="-285750"/>
            <a:r>
              <a:rPr lang="en-GB" sz="2000" b="1" noProof="0">
                <a:latin typeface="Satoshi" pitchFamily="50" charset="0"/>
              </a:rPr>
              <a:t>Social housing</a:t>
            </a:r>
            <a:r>
              <a:rPr lang="en-GB" sz="2000" noProof="0">
                <a:latin typeface="Satoshi" pitchFamily="50" charset="0"/>
              </a:rPr>
              <a:t> is particularly at risk → energy poverty, thermal discomfort, and health risks.</a:t>
            </a:r>
          </a:p>
          <a:p>
            <a:pPr marL="971550" lvl="1" indent="-285750"/>
            <a:r>
              <a:rPr lang="en-GB" sz="2000" b="1" noProof="0">
                <a:latin typeface="Satoshi" pitchFamily="50" charset="0"/>
              </a:rPr>
              <a:t>EPBD (2024/1275):</a:t>
            </a:r>
            <a:r>
              <a:rPr lang="en-GB" sz="2000" noProof="0">
                <a:latin typeface="Satoshi" pitchFamily="50" charset="0"/>
              </a:rPr>
              <a:t> requires </a:t>
            </a:r>
            <a:r>
              <a:rPr lang="en-GB" sz="2000" b="1" noProof="0">
                <a:latin typeface="Satoshi" pitchFamily="50" charset="0"/>
              </a:rPr>
              <a:t>Indoor Environmental Quality (IEQ)</a:t>
            </a:r>
            <a:r>
              <a:rPr lang="en-GB" sz="2000" noProof="0">
                <a:latin typeface="Satoshi" pitchFamily="50" charset="0"/>
              </a:rPr>
              <a:t> as part of energy standards.</a:t>
            </a:r>
          </a:p>
          <a:p>
            <a:pPr marL="971550" lvl="1" indent="-285750"/>
            <a:r>
              <a:rPr lang="en-GB" sz="2000" noProof="0">
                <a:latin typeface="Satoshi" pitchFamily="50" charset="0"/>
              </a:rPr>
              <a:t>Literature highlights:</a:t>
            </a:r>
          </a:p>
          <a:p>
            <a:pPr lvl="2">
              <a:buFont typeface="Wingdings" panose="05000000000000000000" pitchFamily="2" charset="2"/>
              <a:buChar char="§"/>
            </a:pPr>
            <a:r>
              <a:rPr lang="en-GB" noProof="0">
                <a:latin typeface="Satoshi" pitchFamily="50" charset="0"/>
              </a:rPr>
              <a:t>Retrofits don’t always improve IEQ (sometimes worsen pollutants/ventilation).</a:t>
            </a:r>
          </a:p>
          <a:p>
            <a:pPr lvl="2">
              <a:buFont typeface="Wingdings" panose="05000000000000000000" pitchFamily="2" charset="2"/>
              <a:buChar char="§"/>
            </a:pPr>
            <a:r>
              <a:rPr lang="en-GB" noProof="0">
                <a:latin typeface="Satoshi" pitchFamily="50" charset="0"/>
              </a:rPr>
              <a:t>Need for </a:t>
            </a:r>
            <a:r>
              <a:rPr lang="en-GB" b="1" noProof="0">
                <a:latin typeface="Satoshi" pitchFamily="50" charset="0"/>
              </a:rPr>
              <a:t>hybrid approaches</a:t>
            </a:r>
            <a:r>
              <a:rPr lang="en-GB" noProof="0">
                <a:latin typeface="Satoshi" pitchFamily="50" charset="0"/>
              </a:rPr>
              <a:t> → monitoring + models.</a:t>
            </a:r>
          </a:p>
        </p:txBody>
      </p:sp>
    </p:spTree>
    <p:extLst>
      <p:ext uri="{BB962C8B-B14F-4D97-AF65-F5344CB8AC3E}">
        <p14:creationId xmlns:p14="http://schemas.microsoft.com/office/powerpoint/2010/main" val="413937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365CB-4BEA-2CBB-5016-F21168912AF6}"/>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1B7F42E5-373A-A8AC-1208-4FED44CDAEF0}"/>
              </a:ext>
            </a:extLst>
          </p:cNvPr>
          <p:cNvSpPr>
            <a:spLocks noGrp="1"/>
          </p:cNvSpPr>
          <p:nvPr>
            <p:ph type="body" sz="quarter" idx="10"/>
          </p:nvPr>
        </p:nvSpPr>
        <p:spPr/>
        <p:txBody>
          <a:bodyPr/>
          <a:lstStyle/>
          <a:p>
            <a:r>
              <a:rPr lang="en-GB" noProof="0"/>
              <a:t>03</a:t>
            </a:r>
          </a:p>
        </p:txBody>
      </p:sp>
      <p:sp>
        <p:nvSpPr>
          <p:cNvPr id="3" name="Marcador de texto 2">
            <a:extLst>
              <a:ext uri="{FF2B5EF4-FFF2-40B4-BE49-F238E27FC236}">
                <a16:creationId xmlns:a16="http://schemas.microsoft.com/office/drawing/2014/main" id="{5E5CD44D-90FC-A6EA-23A9-D4A915B47BB9}"/>
              </a:ext>
            </a:extLst>
          </p:cNvPr>
          <p:cNvSpPr>
            <a:spLocks noGrp="1"/>
          </p:cNvSpPr>
          <p:nvPr>
            <p:ph type="body" sz="quarter" idx="11"/>
          </p:nvPr>
        </p:nvSpPr>
        <p:spPr/>
        <p:txBody>
          <a:bodyPr/>
          <a:lstStyle/>
          <a:p>
            <a:r>
              <a:rPr lang="en-GB" noProof="0"/>
              <a:t>Methodology</a:t>
            </a:r>
          </a:p>
          <a:p>
            <a:r>
              <a:rPr lang="en-GB" sz="3200" b="0" noProof="0">
                <a:solidFill>
                  <a:schemeClr val="bg1">
                    <a:lumMod val="75000"/>
                  </a:schemeClr>
                </a:solidFill>
              </a:rPr>
              <a:t>How do we achieve the solutions?</a:t>
            </a:r>
          </a:p>
        </p:txBody>
      </p:sp>
    </p:spTree>
    <p:extLst>
      <p:ext uri="{BB962C8B-B14F-4D97-AF65-F5344CB8AC3E}">
        <p14:creationId xmlns:p14="http://schemas.microsoft.com/office/powerpoint/2010/main" val="25962600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9F15A-2046-7981-5DB4-D24BF33AA73F}"/>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D724A0D9-27D6-3D76-02F7-C9E64252C49E}"/>
              </a:ext>
            </a:extLst>
          </p:cNvPr>
          <p:cNvSpPr>
            <a:spLocks noGrp="1"/>
          </p:cNvSpPr>
          <p:nvPr>
            <p:ph type="body" sz="quarter" idx="10"/>
          </p:nvPr>
        </p:nvSpPr>
        <p:spPr/>
        <p:txBody>
          <a:bodyPr/>
          <a:lstStyle/>
          <a:p>
            <a:r>
              <a:rPr lang="en-GB" noProof="0"/>
              <a:t>Methodology</a:t>
            </a:r>
          </a:p>
        </p:txBody>
      </p:sp>
      <p:sp>
        <p:nvSpPr>
          <p:cNvPr id="3" name="Marcador de texto 2">
            <a:extLst>
              <a:ext uri="{FF2B5EF4-FFF2-40B4-BE49-F238E27FC236}">
                <a16:creationId xmlns:a16="http://schemas.microsoft.com/office/drawing/2014/main" id="{FCE09147-C0C3-38A8-1337-E9A784885F38}"/>
              </a:ext>
            </a:extLst>
          </p:cNvPr>
          <p:cNvSpPr>
            <a:spLocks noGrp="1"/>
          </p:cNvSpPr>
          <p:nvPr>
            <p:ph type="body" sz="quarter" idx="11"/>
          </p:nvPr>
        </p:nvSpPr>
        <p:spPr/>
        <p:txBody>
          <a:bodyPr/>
          <a:lstStyle/>
          <a:p>
            <a:r>
              <a:rPr lang="en-GB" sz="2400" b="1" noProof="0"/>
              <a:t>Key steps, infrastructure, and processes </a:t>
            </a:r>
          </a:p>
        </p:txBody>
      </p:sp>
      <p:sp>
        <p:nvSpPr>
          <p:cNvPr id="4" name="Marcador de texto 3">
            <a:extLst>
              <a:ext uri="{FF2B5EF4-FFF2-40B4-BE49-F238E27FC236}">
                <a16:creationId xmlns:a16="http://schemas.microsoft.com/office/drawing/2014/main" id="{4B97B00A-FEF3-DB7A-A37F-1ABB58E3D41E}"/>
              </a:ext>
            </a:extLst>
          </p:cNvPr>
          <p:cNvSpPr>
            <a:spLocks noGrp="1"/>
          </p:cNvSpPr>
          <p:nvPr>
            <p:ph type="body" sz="quarter" idx="12"/>
          </p:nvPr>
        </p:nvSpPr>
        <p:spPr/>
        <p:txBody>
          <a:bodyPr/>
          <a:lstStyle/>
          <a:p>
            <a:pPr marL="171450" indent="-171450">
              <a:buFont typeface="Arial" panose="020B0604020202020204" pitchFamily="34" charset="0"/>
              <a:buChar char="•"/>
            </a:pPr>
            <a:r>
              <a:rPr lang="en-GB" sz="1600" noProof="0"/>
              <a:t>Data acquisition components</a:t>
            </a:r>
          </a:p>
        </p:txBody>
      </p:sp>
      <p:graphicFrame>
        <p:nvGraphicFramePr>
          <p:cNvPr id="5" name="Diagrama 4">
            <a:extLst>
              <a:ext uri="{FF2B5EF4-FFF2-40B4-BE49-F238E27FC236}">
                <a16:creationId xmlns:a16="http://schemas.microsoft.com/office/drawing/2014/main" id="{0F0FC2B7-BAAB-F476-3D46-32F6FC03DDC1}"/>
              </a:ext>
            </a:extLst>
          </p:cNvPr>
          <p:cNvGraphicFramePr/>
          <p:nvPr>
            <p:extLst>
              <p:ext uri="{D42A27DB-BD31-4B8C-83A1-F6EECF244321}">
                <p14:modId xmlns:p14="http://schemas.microsoft.com/office/powerpoint/2010/main" val="817867993"/>
              </p:ext>
            </p:extLst>
          </p:nvPr>
        </p:nvGraphicFramePr>
        <p:xfrm>
          <a:off x="1745673" y="2717493"/>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0A3BBAD6-44DC-AA8C-DC85-98C95ACD2E43}"/>
              </a:ext>
            </a:extLst>
          </p:cNvPr>
          <p:cNvPicPr>
            <a:picLocks noChangeAspect="1"/>
          </p:cNvPicPr>
          <p:nvPr/>
        </p:nvPicPr>
        <p:blipFill>
          <a:blip r:embed="rId7"/>
          <a:stretch>
            <a:fillRect/>
          </a:stretch>
        </p:blipFill>
        <p:spPr>
          <a:xfrm>
            <a:off x="7778682" y="4091438"/>
            <a:ext cx="1513852" cy="452510"/>
          </a:xfrm>
          <a:prstGeom prst="rect">
            <a:avLst/>
          </a:prstGeom>
        </p:spPr>
      </p:pic>
      <p:pic>
        <p:nvPicPr>
          <p:cNvPr id="7" name="Picture 2">
            <a:extLst>
              <a:ext uri="{FF2B5EF4-FFF2-40B4-BE49-F238E27FC236}">
                <a16:creationId xmlns:a16="http://schemas.microsoft.com/office/drawing/2014/main" id="{F3DF8477-C4F2-BF2E-7A50-AFAA6D7DBE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8661" t="7802" b="8848"/>
          <a:stretch>
            <a:fillRect/>
          </a:stretch>
        </p:blipFill>
        <p:spPr bwMode="auto">
          <a:xfrm>
            <a:off x="7506250" y="1763016"/>
            <a:ext cx="4562920" cy="222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33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18DC7-0FD6-5F38-E2A4-106321CFA863}"/>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F98E9C74-145A-8B27-70DB-5BF1D36E59C5}"/>
              </a:ext>
            </a:extLst>
          </p:cNvPr>
          <p:cNvSpPr>
            <a:spLocks noGrp="1"/>
          </p:cNvSpPr>
          <p:nvPr>
            <p:ph type="body" sz="quarter" idx="10"/>
          </p:nvPr>
        </p:nvSpPr>
        <p:spPr/>
        <p:txBody>
          <a:bodyPr/>
          <a:lstStyle/>
          <a:p>
            <a:r>
              <a:rPr lang="en-GB" noProof="0"/>
              <a:t>Methodology</a:t>
            </a:r>
          </a:p>
        </p:txBody>
      </p:sp>
      <p:sp>
        <p:nvSpPr>
          <p:cNvPr id="3" name="Marcador de texto 2">
            <a:extLst>
              <a:ext uri="{FF2B5EF4-FFF2-40B4-BE49-F238E27FC236}">
                <a16:creationId xmlns:a16="http://schemas.microsoft.com/office/drawing/2014/main" id="{6F0B8801-51E7-8499-866A-998A26291089}"/>
              </a:ext>
            </a:extLst>
          </p:cNvPr>
          <p:cNvSpPr>
            <a:spLocks noGrp="1"/>
          </p:cNvSpPr>
          <p:nvPr>
            <p:ph type="body" sz="quarter" idx="11"/>
          </p:nvPr>
        </p:nvSpPr>
        <p:spPr/>
        <p:txBody>
          <a:bodyPr/>
          <a:lstStyle/>
          <a:p>
            <a:r>
              <a:rPr lang="en-GB" sz="2400" b="1" noProof="0"/>
              <a:t>Key steps, infrastructure, and processes </a:t>
            </a:r>
          </a:p>
        </p:txBody>
      </p:sp>
      <p:sp>
        <p:nvSpPr>
          <p:cNvPr id="4" name="Marcador de texto 3">
            <a:extLst>
              <a:ext uri="{FF2B5EF4-FFF2-40B4-BE49-F238E27FC236}">
                <a16:creationId xmlns:a16="http://schemas.microsoft.com/office/drawing/2014/main" id="{90810EA0-997A-EB33-FB87-C2165423E384}"/>
              </a:ext>
            </a:extLst>
          </p:cNvPr>
          <p:cNvSpPr>
            <a:spLocks noGrp="1"/>
          </p:cNvSpPr>
          <p:nvPr>
            <p:ph type="body" sz="quarter" idx="12"/>
          </p:nvPr>
        </p:nvSpPr>
        <p:spPr/>
        <p:txBody>
          <a:bodyPr/>
          <a:lstStyle/>
          <a:p>
            <a:pPr marL="171450" indent="-171450">
              <a:buFont typeface="Arial" panose="020B0604020202020204" pitchFamily="34" charset="0"/>
              <a:buChar char="•"/>
            </a:pPr>
            <a:r>
              <a:rPr lang="en-GB" sz="1600" noProof="0"/>
              <a:t>IEQ Infrastructure</a:t>
            </a:r>
          </a:p>
        </p:txBody>
      </p:sp>
      <p:pic>
        <p:nvPicPr>
          <p:cNvPr id="9" name="Picture 1">
            <a:extLst>
              <a:ext uri="{FF2B5EF4-FFF2-40B4-BE49-F238E27FC236}">
                <a16:creationId xmlns:a16="http://schemas.microsoft.com/office/drawing/2014/main" id="{017B839E-11B7-EE38-1957-A922AFD93D6B}"/>
              </a:ext>
            </a:extLst>
          </p:cNvPr>
          <p:cNvPicPr>
            <a:picLocks noChangeAspect="1"/>
          </p:cNvPicPr>
          <p:nvPr/>
        </p:nvPicPr>
        <p:blipFill>
          <a:blip r:embed="rId2"/>
          <a:stretch>
            <a:fillRect/>
          </a:stretch>
        </p:blipFill>
        <p:spPr>
          <a:xfrm>
            <a:off x="6257402" y="1807561"/>
            <a:ext cx="5242042" cy="2297421"/>
          </a:xfrm>
          <a:prstGeom prst="rect">
            <a:avLst/>
          </a:prstGeom>
        </p:spPr>
      </p:pic>
      <p:pic>
        <p:nvPicPr>
          <p:cNvPr id="10" name="Picture 3">
            <a:extLst>
              <a:ext uri="{FF2B5EF4-FFF2-40B4-BE49-F238E27FC236}">
                <a16:creationId xmlns:a16="http://schemas.microsoft.com/office/drawing/2014/main" id="{0470117B-F7F4-115E-EA97-408645FE8D0D}"/>
              </a:ext>
            </a:extLst>
          </p:cNvPr>
          <p:cNvPicPr>
            <a:picLocks noChangeAspect="1"/>
          </p:cNvPicPr>
          <p:nvPr/>
        </p:nvPicPr>
        <p:blipFill>
          <a:blip r:embed="rId3"/>
          <a:stretch>
            <a:fillRect/>
          </a:stretch>
        </p:blipFill>
        <p:spPr>
          <a:xfrm>
            <a:off x="589547" y="2663078"/>
            <a:ext cx="4888065" cy="2444033"/>
          </a:xfrm>
          <a:prstGeom prst="rect">
            <a:avLst/>
          </a:prstGeom>
        </p:spPr>
      </p:pic>
      <p:pic>
        <p:nvPicPr>
          <p:cNvPr id="11" name="Picture 2">
            <a:extLst>
              <a:ext uri="{FF2B5EF4-FFF2-40B4-BE49-F238E27FC236}">
                <a16:creationId xmlns:a16="http://schemas.microsoft.com/office/drawing/2014/main" id="{96DEB9AC-77F3-72EC-8805-504E8D12E5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02" b="8848"/>
          <a:stretch/>
        </p:blipFill>
        <p:spPr bwMode="auto">
          <a:xfrm>
            <a:off x="6113793" y="4398205"/>
            <a:ext cx="6078207" cy="211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98369"/>
      </p:ext>
    </p:extLst>
  </p:cSld>
  <p:clrMapOvr>
    <a:masterClrMapping/>
  </p:clrMapOvr>
</p:sld>
</file>

<file path=ppt/theme/theme1.xml><?xml version="1.0" encoding="utf-8"?>
<a:theme xmlns:a="http://schemas.openxmlformats.org/drawingml/2006/main" name="Tema de Office">
  <a:themeElements>
    <a:clrScheme name="Personalizados 1">
      <a:dk1>
        <a:srgbClr val="3A3838"/>
      </a:dk1>
      <a:lt1>
        <a:srgbClr val="FFFFFF"/>
      </a:lt1>
      <a:dk2>
        <a:srgbClr val="3A3838"/>
      </a:dk2>
      <a:lt2>
        <a:srgbClr val="E7E6E6"/>
      </a:lt2>
      <a:accent1>
        <a:srgbClr val="59668B"/>
      </a:accent1>
      <a:accent2>
        <a:srgbClr val="002953"/>
      </a:accent2>
      <a:accent3>
        <a:srgbClr val="59678C"/>
      </a:accent3>
      <a:accent4>
        <a:srgbClr val="7281A6"/>
      </a:accent4>
      <a:accent5>
        <a:srgbClr val="BFC4D6"/>
      </a:accent5>
      <a:accent6>
        <a:srgbClr val="E7530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E7530E"/>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10417111A76D24D8C564C38F5EB12A2" ma:contentTypeVersion="13" ma:contentTypeDescription="Crear nuevo documento." ma:contentTypeScope="" ma:versionID="a27b282011b4e2a84842b99c10d9e923">
  <xsd:schema xmlns:xsd="http://www.w3.org/2001/XMLSchema" xmlns:xs="http://www.w3.org/2001/XMLSchema" xmlns:p="http://schemas.microsoft.com/office/2006/metadata/properties" xmlns:ns2="6e439cb9-7ba2-43be-8fa2-a8483580616c" targetNamespace="http://schemas.microsoft.com/office/2006/metadata/properties" ma:root="true" ma:fieldsID="8b31c7802e99d705c37261fc2b9b6aa0" ns2:_="">
    <xsd:import namespace="6e439cb9-7ba2-43be-8fa2-a848358061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39cb9-7ba2-43be-8fa2-a848358061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aaa33683-32d4-4958-932e-29f6d35ea99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e439cb9-7ba2-43be-8fa2-a8483580616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1321DC-0F55-43F6-A41D-1DB384404A54}">
  <ds:schemaRefs>
    <ds:schemaRef ds:uri="6e439cb9-7ba2-43be-8fa2-a848358061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3EEA73-C615-4BCB-8BDA-9D9EFBC51885}">
  <ds:schemaRefs>
    <ds:schemaRef ds:uri="443bdd5d-fc21-4837-9933-81b93fea0e8b"/>
    <ds:schemaRef ds:uri="6053ca4a-62e0-4a82-a460-ff53f9a68362"/>
    <ds:schemaRef ds:uri="6e439cb9-7ba2-43be-8fa2-a848358061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752029-5F93-496D-9A6D-4D074908F5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22</Slides>
  <Notes>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revision>1</cp:revision>
  <dcterms:created xsi:type="dcterms:W3CDTF">2023-06-22T06:52:04Z</dcterms:created>
  <dcterms:modified xsi:type="dcterms:W3CDTF">2025-10-02T14:38:01Z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0x010100D10417111A76D24D8C564C38F5EB12A2</vt:lpwstr>
  </property>
</Properties>
</file>