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5" r:id="rId4"/>
  </p:sldMasterIdLst>
  <p:notesMasterIdLst>
    <p:notesMasterId r:id="rId11"/>
  </p:notesMasterIdLst>
  <p:handoutMasterIdLst>
    <p:handoutMasterId r:id="rId12"/>
  </p:handoutMasterIdLst>
  <p:sldIdLst>
    <p:sldId id="266" r:id="rId5"/>
    <p:sldId id="315" r:id="rId6"/>
    <p:sldId id="317" r:id="rId7"/>
    <p:sldId id="308" r:id="rId8"/>
    <p:sldId id="316" r:id="rId9"/>
    <p:sldId id="271" r:id="rId10"/>
  </p:sldIdLst>
  <p:sldSz cx="12192000" cy="6858000"/>
  <p:notesSz cx="6858000" cy="9144000"/>
  <p:defaultTextStyle>
    <a:defPPr>
      <a:defRPr lang="nl-NL"/>
    </a:defPPr>
    <a:lvl1pPr algn="l" defTabSz="457200" rtl="0" fontAlgn="base">
      <a:spcBef>
        <a:spcPct val="0"/>
      </a:spcBef>
      <a:spcAft>
        <a:spcPct val="0"/>
      </a:spcAft>
      <a:defRPr kern="1200">
        <a:solidFill>
          <a:schemeClr val="tx1"/>
        </a:solidFill>
        <a:latin typeface="Corbe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orbe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orbe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orbe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orbel" charset="0"/>
        <a:ea typeface="ＭＳ Ｐゴシック" charset="0"/>
        <a:cs typeface="ＭＳ Ｐゴシック" charset="0"/>
      </a:defRPr>
    </a:lvl5pPr>
    <a:lvl6pPr marL="2286000" algn="l" defTabSz="457200" rtl="0" eaLnBrk="1" latinLnBrk="0" hangingPunct="1">
      <a:defRPr kern="1200">
        <a:solidFill>
          <a:schemeClr val="tx1"/>
        </a:solidFill>
        <a:latin typeface="Corbel" charset="0"/>
        <a:ea typeface="ＭＳ Ｐゴシック" charset="0"/>
        <a:cs typeface="ＭＳ Ｐゴシック" charset="0"/>
      </a:defRPr>
    </a:lvl6pPr>
    <a:lvl7pPr marL="2743200" algn="l" defTabSz="457200" rtl="0" eaLnBrk="1" latinLnBrk="0" hangingPunct="1">
      <a:defRPr kern="1200">
        <a:solidFill>
          <a:schemeClr val="tx1"/>
        </a:solidFill>
        <a:latin typeface="Corbel" charset="0"/>
        <a:ea typeface="ＭＳ Ｐゴシック" charset="0"/>
        <a:cs typeface="ＭＳ Ｐゴシック" charset="0"/>
      </a:defRPr>
    </a:lvl7pPr>
    <a:lvl8pPr marL="3200400" algn="l" defTabSz="457200" rtl="0" eaLnBrk="1" latinLnBrk="0" hangingPunct="1">
      <a:defRPr kern="1200">
        <a:solidFill>
          <a:schemeClr val="tx1"/>
        </a:solidFill>
        <a:latin typeface="Corbel" charset="0"/>
        <a:ea typeface="ＭＳ Ｐゴシック" charset="0"/>
        <a:cs typeface="ＭＳ Ｐゴシック" charset="0"/>
      </a:defRPr>
    </a:lvl8pPr>
    <a:lvl9pPr marL="3657600" algn="l" defTabSz="457200" rtl="0" eaLnBrk="1" latinLnBrk="0" hangingPunct="1">
      <a:defRPr kern="1200">
        <a:solidFill>
          <a:schemeClr val="tx1"/>
        </a:solidFill>
        <a:latin typeface="Corbe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CFD80A0-764B-C5DF-F37B-B7F7DAB52EE4}" name="Bertrand Copigneaux" initials="BC" userId="S::b.copigneaux@kentyou.com::c52aadbf-e2ba-47de-a4f8-02185c1bd72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0572AB"/>
    <a:srgbClr val="25AB7A"/>
    <a:srgbClr val="F5F4F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ijl, gemiddeld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0A1B5D5-9B99-4C35-A422-299274C87663}" styleName="Stijl, gemiddeld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Stijl, gemiddeld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454"/>
    <p:restoredTop sz="94484"/>
  </p:normalViewPr>
  <p:slideViewPr>
    <p:cSldViewPr snapToGrid="0">
      <p:cViewPr varScale="1">
        <p:scale>
          <a:sx n="104" d="100"/>
          <a:sy n="104" d="100"/>
        </p:scale>
        <p:origin x="1362" y="108"/>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rtrand Copigneaux" userId="c52aadbf-e2ba-47de-a4f8-02185c1bd726" providerId="ADAL" clId="{5F6F9F16-0CFA-4EB0-9C58-021BEB7C105F}"/>
    <pc:docChg chg="undo custSel addSld delSld modSld sldOrd">
      <pc:chgData name="Bertrand Copigneaux" userId="c52aadbf-e2ba-47de-a4f8-02185c1bd726" providerId="ADAL" clId="{5F6F9F16-0CFA-4EB0-9C58-021BEB7C105F}" dt="2023-06-22T07:34:03.979" v="649" actId="47"/>
      <pc:docMkLst>
        <pc:docMk/>
      </pc:docMkLst>
      <pc:sldChg chg="del">
        <pc:chgData name="Bertrand Copigneaux" userId="c52aadbf-e2ba-47de-a4f8-02185c1bd726" providerId="ADAL" clId="{5F6F9F16-0CFA-4EB0-9C58-021BEB7C105F}" dt="2023-06-22T07:24:17.619" v="69" actId="47"/>
        <pc:sldMkLst>
          <pc:docMk/>
          <pc:sldMk cId="3703037458" sldId="262"/>
        </pc:sldMkLst>
      </pc:sldChg>
      <pc:sldChg chg="modSp mod">
        <pc:chgData name="Bertrand Copigneaux" userId="c52aadbf-e2ba-47de-a4f8-02185c1bd726" providerId="ADAL" clId="{5F6F9F16-0CFA-4EB0-9C58-021BEB7C105F}" dt="2023-06-22T07:23:40.288" v="29"/>
        <pc:sldMkLst>
          <pc:docMk/>
          <pc:sldMk cId="3413668443" sldId="266"/>
        </pc:sldMkLst>
        <pc:spChg chg="mod">
          <ac:chgData name="Bertrand Copigneaux" userId="c52aadbf-e2ba-47de-a4f8-02185c1bd726" providerId="ADAL" clId="{5F6F9F16-0CFA-4EB0-9C58-021BEB7C105F}" dt="2023-06-22T07:23:14.006" v="26" actId="20577"/>
          <ac:spMkLst>
            <pc:docMk/>
            <pc:sldMk cId="3413668443" sldId="266"/>
            <ac:spMk id="3" creationId="{9BBC7A17-4201-0242-AD26-328C4BF2806D}"/>
          </ac:spMkLst>
        </pc:spChg>
        <pc:spChg chg="mod">
          <ac:chgData name="Bertrand Copigneaux" userId="c52aadbf-e2ba-47de-a4f8-02185c1bd726" providerId="ADAL" clId="{5F6F9F16-0CFA-4EB0-9C58-021BEB7C105F}" dt="2023-06-22T07:23:07.747" v="12" actId="20577"/>
          <ac:spMkLst>
            <pc:docMk/>
            <pc:sldMk cId="3413668443" sldId="266"/>
            <ac:spMk id="4" creationId="{A92DAC8B-76E7-FD4B-B2F4-C88CF0950186}"/>
          </ac:spMkLst>
        </pc:spChg>
        <pc:spChg chg="mod">
          <ac:chgData name="Bertrand Copigneaux" userId="c52aadbf-e2ba-47de-a4f8-02185c1bd726" providerId="ADAL" clId="{5F6F9F16-0CFA-4EB0-9C58-021BEB7C105F}" dt="2023-06-22T07:23:40.288" v="29"/>
          <ac:spMkLst>
            <pc:docMk/>
            <pc:sldMk cId="3413668443" sldId="266"/>
            <ac:spMk id="5" creationId="{76F5D618-A1EA-F147-8815-CE445BCA7976}"/>
          </ac:spMkLst>
        </pc:spChg>
      </pc:sldChg>
      <pc:sldChg chg="modSp mod">
        <pc:chgData name="Bertrand Copigneaux" userId="c52aadbf-e2ba-47de-a4f8-02185c1bd726" providerId="ADAL" clId="{5F6F9F16-0CFA-4EB0-9C58-021BEB7C105F}" dt="2023-06-22T07:24:09.049" v="68" actId="20577"/>
        <pc:sldMkLst>
          <pc:docMk/>
          <pc:sldMk cId="948301026" sldId="271"/>
        </pc:sldMkLst>
        <pc:spChg chg="mod">
          <ac:chgData name="Bertrand Copigneaux" userId="c52aadbf-e2ba-47de-a4f8-02185c1bd726" providerId="ADAL" clId="{5F6F9F16-0CFA-4EB0-9C58-021BEB7C105F}" dt="2023-06-22T07:24:09.049" v="68" actId="20577"/>
          <ac:spMkLst>
            <pc:docMk/>
            <pc:sldMk cId="948301026" sldId="271"/>
            <ac:spMk id="2" creationId="{00000000-0000-0000-0000-000000000000}"/>
          </ac:spMkLst>
        </pc:spChg>
      </pc:sldChg>
      <pc:sldChg chg="addSp delSp modSp mod">
        <pc:chgData name="Bertrand Copigneaux" userId="c52aadbf-e2ba-47de-a4f8-02185c1bd726" providerId="ADAL" clId="{5F6F9F16-0CFA-4EB0-9C58-021BEB7C105F}" dt="2023-06-22T07:30:02.583" v="398" actId="1076"/>
        <pc:sldMkLst>
          <pc:docMk/>
          <pc:sldMk cId="1764140771" sldId="308"/>
        </pc:sldMkLst>
        <pc:spChg chg="del">
          <ac:chgData name="Bertrand Copigneaux" userId="c52aadbf-e2ba-47de-a4f8-02185c1bd726" providerId="ADAL" clId="{5F6F9F16-0CFA-4EB0-9C58-021BEB7C105F}" dt="2023-06-22T07:26:00.767" v="83" actId="478"/>
          <ac:spMkLst>
            <pc:docMk/>
            <pc:sldMk cId="1764140771" sldId="308"/>
            <ac:spMk id="2" creationId="{4F89F07C-99DA-41A0-35A4-87CCA27985C6}"/>
          </ac:spMkLst>
        </pc:spChg>
        <pc:spChg chg="mod">
          <ac:chgData name="Bertrand Copigneaux" userId="c52aadbf-e2ba-47de-a4f8-02185c1bd726" providerId="ADAL" clId="{5F6F9F16-0CFA-4EB0-9C58-021BEB7C105F}" dt="2023-06-22T07:25:55.465" v="82" actId="20577"/>
          <ac:spMkLst>
            <pc:docMk/>
            <pc:sldMk cId="1764140771" sldId="308"/>
            <ac:spMk id="3" creationId="{F3084A6A-E1FF-AEFE-E70D-82B5363E5397}"/>
          </ac:spMkLst>
        </pc:spChg>
        <pc:spChg chg="del">
          <ac:chgData name="Bertrand Copigneaux" userId="c52aadbf-e2ba-47de-a4f8-02185c1bd726" providerId="ADAL" clId="{5F6F9F16-0CFA-4EB0-9C58-021BEB7C105F}" dt="2023-06-22T07:26:00.767" v="83" actId="478"/>
          <ac:spMkLst>
            <pc:docMk/>
            <pc:sldMk cId="1764140771" sldId="308"/>
            <ac:spMk id="5" creationId="{93BE5F14-3E93-637B-1EAA-0E2998540262}"/>
          </ac:spMkLst>
        </pc:spChg>
        <pc:spChg chg="add mod">
          <ac:chgData name="Bertrand Copigneaux" userId="c52aadbf-e2ba-47de-a4f8-02185c1bd726" providerId="ADAL" clId="{5F6F9F16-0CFA-4EB0-9C58-021BEB7C105F}" dt="2023-06-22T07:27:01.509" v="201" actId="113"/>
          <ac:spMkLst>
            <pc:docMk/>
            <pc:sldMk cId="1764140771" sldId="308"/>
            <ac:spMk id="6" creationId="{46CD4994-A882-94CF-A7DB-36C897A81A96}"/>
          </ac:spMkLst>
        </pc:spChg>
        <pc:spChg chg="del">
          <ac:chgData name="Bertrand Copigneaux" userId="c52aadbf-e2ba-47de-a4f8-02185c1bd726" providerId="ADAL" clId="{5F6F9F16-0CFA-4EB0-9C58-021BEB7C105F}" dt="2023-06-22T07:26:00.767" v="83" actId="478"/>
          <ac:spMkLst>
            <pc:docMk/>
            <pc:sldMk cId="1764140771" sldId="308"/>
            <ac:spMk id="7" creationId="{4BC12E14-1463-DF48-8020-D3F41100127E}"/>
          </ac:spMkLst>
        </pc:spChg>
        <pc:spChg chg="del">
          <ac:chgData name="Bertrand Copigneaux" userId="c52aadbf-e2ba-47de-a4f8-02185c1bd726" providerId="ADAL" clId="{5F6F9F16-0CFA-4EB0-9C58-021BEB7C105F}" dt="2023-06-22T07:26:00.767" v="83" actId="478"/>
          <ac:spMkLst>
            <pc:docMk/>
            <pc:sldMk cId="1764140771" sldId="308"/>
            <ac:spMk id="8" creationId="{D25F2AEA-98EF-96C0-5784-FA59D59850D5}"/>
          </ac:spMkLst>
        </pc:spChg>
        <pc:spChg chg="del">
          <ac:chgData name="Bertrand Copigneaux" userId="c52aadbf-e2ba-47de-a4f8-02185c1bd726" providerId="ADAL" clId="{5F6F9F16-0CFA-4EB0-9C58-021BEB7C105F}" dt="2023-06-22T07:26:00.767" v="83" actId="478"/>
          <ac:spMkLst>
            <pc:docMk/>
            <pc:sldMk cId="1764140771" sldId="308"/>
            <ac:spMk id="9" creationId="{CF507A48-84C8-A739-0C61-BB4C8DF7F0AA}"/>
          </ac:spMkLst>
        </pc:spChg>
        <pc:spChg chg="del">
          <ac:chgData name="Bertrand Copigneaux" userId="c52aadbf-e2ba-47de-a4f8-02185c1bd726" providerId="ADAL" clId="{5F6F9F16-0CFA-4EB0-9C58-021BEB7C105F}" dt="2023-06-22T07:26:00.767" v="83" actId="478"/>
          <ac:spMkLst>
            <pc:docMk/>
            <pc:sldMk cId="1764140771" sldId="308"/>
            <ac:spMk id="10" creationId="{D03F4DFD-DFCC-F301-2855-67D3D4CE4D1C}"/>
          </ac:spMkLst>
        </pc:spChg>
        <pc:spChg chg="del">
          <ac:chgData name="Bertrand Copigneaux" userId="c52aadbf-e2ba-47de-a4f8-02185c1bd726" providerId="ADAL" clId="{5F6F9F16-0CFA-4EB0-9C58-021BEB7C105F}" dt="2023-06-22T07:26:00.767" v="83" actId="478"/>
          <ac:spMkLst>
            <pc:docMk/>
            <pc:sldMk cId="1764140771" sldId="308"/>
            <ac:spMk id="11" creationId="{EE292425-A5F2-9AF3-2792-254B3D664BBB}"/>
          </ac:spMkLst>
        </pc:spChg>
        <pc:spChg chg="del">
          <ac:chgData name="Bertrand Copigneaux" userId="c52aadbf-e2ba-47de-a4f8-02185c1bd726" providerId="ADAL" clId="{5F6F9F16-0CFA-4EB0-9C58-021BEB7C105F}" dt="2023-06-22T07:26:00.767" v="83" actId="478"/>
          <ac:spMkLst>
            <pc:docMk/>
            <pc:sldMk cId="1764140771" sldId="308"/>
            <ac:spMk id="12" creationId="{AB115BA3-AB16-DDD8-6465-735A123D0778}"/>
          </ac:spMkLst>
        </pc:spChg>
        <pc:spChg chg="del">
          <ac:chgData name="Bertrand Copigneaux" userId="c52aadbf-e2ba-47de-a4f8-02185c1bd726" providerId="ADAL" clId="{5F6F9F16-0CFA-4EB0-9C58-021BEB7C105F}" dt="2023-06-22T07:26:00.767" v="83" actId="478"/>
          <ac:spMkLst>
            <pc:docMk/>
            <pc:sldMk cId="1764140771" sldId="308"/>
            <ac:spMk id="13" creationId="{705972E7-3B9F-C3F9-420E-4280B040049E}"/>
          </ac:spMkLst>
        </pc:spChg>
        <pc:spChg chg="add mod">
          <ac:chgData name="Bertrand Copigneaux" userId="c52aadbf-e2ba-47de-a4f8-02185c1bd726" providerId="ADAL" clId="{5F6F9F16-0CFA-4EB0-9C58-021BEB7C105F}" dt="2023-06-22T07:30:02.583" v="398" actId="1076"/>
          <ac:spMkLst>
            <pc:docMk/>
            <pc:sldMk cId="1764140771" sldId="308"/>
            <ac:spMk id="14" creationId="{C61D6AD5-620A-ED31-E88D-BAC44482FDE3}"/>
          </ac:spMkLst>
        </pc:spChg>
      </pc:sldChg>
      <pc:sldChg chg="del">
        <pc:chgData name="Bertrand Copigneaux" userId="c52aadbf-e2ba-47de-a4f8-02185c1bd726" providerId="ADAL" clId="{5F6F9F16-0CFA-4EB0-9C58-021BEB7C105F}" dt="2023-06-22T07:34:03.979" v="649" actId="47"/>
        <pc:sldMkLst>
          <pc:docMk/>
          <pc:sldMk cId="1084517241" sldId="309"/>
        </pc:sldMkLst>
      </pc:sldChg>
      <pc:sldChg chg="del">
        <pc:chgData name="Bertrand Copigneaux" userId="c52aadbf-e2ba-47de-a4f8-02185c1bd726" providerId="ADAL" clId="{5F6F9F16-0CFA-4EB0-9C58-021BEB7C105F}" dt="2023-06-22T07:34:03.979" v="649" actId="47"/>
        <pc:sldMkLst>
          <pc:docMk/>
          <pc:sldMk cId="832003181" sldId="310"/>
        </pc:sldMkLst>
      </pc:sldChg>
      <pc:sldChg chg="del">
        <pc:chgData name="Bertrand Copigneaux" userId="c52aadbf-e2ba-47de-a4f8-02185c1bd726" providerId="ADAL" clId="{5F6F9F16-0CFA-4EB0-9C58-021BEB7C105F}" dt="2023-06-22T07:34:03.979" v="649" actId="47"/>
        <pc:sldMkLst>
          <pc:docMk/>
          <pc:sldMk cId="2847218973" sldId="311"/>
        </pc:sldMkLst>
      </pc:sldChg>
      <pc:sldChg chg="del">
        <pc:chgData name="Bertrand Copigneaux" userId="c52aadbf-e2ba-47de-a4f8-02185c1bd726" providerId="ADAL" clId="{5F6F9F16-0CFA-4EB0-9C58-021BEB7C105F}" dt="2023-06-22T07:34:03.979" v="649" actId="47"/>
        <pc:sldMkLst>
          <pc:docMk/>
          <pc:sldMk cId="1897676333" sldId="312"/>
        </pc:sldMkLst>
      </pc:sldChg>
      <pc:sldChg chg="del">
        <pc:chgData name="Bertrand Copigneaux" userId="c52aadbf-e2ba-47de-a4f8-02185c1bd726" providerId="ADAL" clId="{5F6F9F16-0CFA-4EB0-9C58-021BEB7C105F}" dt="2023-06-22T07:34:03.979" v="649" actId="47"/>
        <pc:sldMkLst>
          <pc:docMk/>
          <pc:sldMk cId="1584223712" sldId="313"/>
        </pc:sldMkLst>
      </pc:sldChg>
      <pc:sldChg chg="del">
        <pc:chgData name="Bertrand Copigneaux" userId="c52aadbf-e2ba-47de-a4f8-02185c1bd726" providerId="ADAL" clId="{5F6F9F16-0CFA-4EB0-9C58-021BEB7C105F}" dt="2023-06-22T07:34:03.979" v="649" actId="47"/>
        <pc:sldMkLst>
          <pc:docMk/>
          <pc:sldMk cId="4144434818" sldId="314"/>
        </pc:sldMkLst>
      </pc:sldChg>
      <pc:sldChg chg="addSp delSp modSp add mod addCm delCm">
        <pc:chgData name="Bertrand Copigneaux" userId="c52aadbf-e2ba-47de-a4f8-02185c1bd726" providerId="ADAL" clId="{5F6F9F16-0CFA-4EB0-9C58-021BEB7C105F}" dt="2023-06-22T07:32:01.896" v="460" actId="14100"/>
        <pc:sldMkLst>
          <pc:docMk/>
          <pc:sldMk cId="4122465852" sldId="315"/>
        </pc:sldMkLst>
        <pc:spChg chg="add mod">
          <ac:chgData name="Bertrand Copigneaux" userId="c52aadbf-e2ba-47de-a4f8-02185c1bd726" providerId="ADAL" clId="{5F6F9F16-0CFA-4EB0-9C58-021BEB7C105F}" dt="2023-06-22T07:29:29.396" v="355" actId="14100"/>
          <ac:spMkLst>
            <pc:docMk/>
            <pc:sldMk cId="4122465852" sldId="315"/>
            <ac:spMk id="2" creationId="{78E9D885-9AFF-564D-9EA3-20D8EA2C4F1D}"/>
          </ac:spMkLst>
        </pc:spChg>
        <pc:spChg chg="add mod">
          <ac:chgData name="Bertrand Copigneaux" userId="c52aadbf-e2ba-47de-a4f8-02185c1bd726" providerId="ADAL" clId="{5F6F9F16-0CFA-4EB0-9C58-021BEB7C105F}" dt="2023-06-22T07:29:49.439" v="397" actId="20577"/>
          <ac:spMkLst>
            <pc:docMk/>
            <pc:sldMk cId="4122465852" sldId="315"/>
            <ac:spMk id="5" creationId="{DA8A4D10-A089-2447-24DB-2C00F5682250}"/>
          </ac:spMkLst>
        </pc:spChg>
        <pc:spChg chg="mod">
          <ac:chgData name="Bertrand Copigneaux" userId="c52aadbf-e2ba-47de-a4f8-02185c1bd726" providerId="ADAL" clId="{5F6F9F16-0CFA-4EB0-9C58-021BEB7C105F}" dt="2023-06-22T07:28:42.265" v="329" actId="20577"/>
          <ac:spMkLst>
            <pc:docMk/>
            <pc:sldMk cId="4122465852" sldId="315"/>
            <ac:spMk id="6" creationId="{46CD4994-A882-94CF-A7DB-36C897A81A96}"/>
          </ac:spMkLst>
        </pc:spChg>
        <pc:spChg chg="add mod">
          <ac:chgData name="Bertrand Copigneaux" userId="c52aadbf-e2ba-47de-a4f8-02185c1bd726" providerId="ADAL" clId="{5F6F9F16-0CFA-4EB0-9C58-021BEB7C105F}" dt="2023-06-22T07:29:26.999" v="354" actId="1076"/>
          <ac:spMkLst>
            <pc:docMk/>
            <pc:sldMk cId="4122465852" sldId="315"/>
            <ac:spMk id="7" creationId="{5FA71C31-D1AC-A13C-3802-7C6092042059}"/>
          </ac:spMkLst>
        </pc:spChg>
        <pc:spChg chg="add mod">
          <ac:chgData name="Bertrand Copigneaux" userId="c52aadbf-e2ba-47de-a4f8-02185c1bd726" providerId="ADAL" clId="{5F6F9F16-0CFA-4EB0-9C58-021BEB7C105F}" dt="2023-06-22T07:32:01.896" v="460" actId="14100"/>
          <ac:spMkLst>
            <pc:docMk/>
            <pc:sldMk cId="4122465852" sldId="315"/>
            <ac:spMk id="8" creationId="{542A2F79-CEA0-2831-22FD-2E301514ECC9}"/>
          </ac:spMkLst>
        </pc:spChg>
        <pc:spChg chg="del">
          <ac:chgData name="Bertrand Copigneaux" userId="c52aadbf-e2ba-47de-a4f8-02185c1bd726" providerId="ADAL" clId="{5F6F9F16-0CFA-4EB0-9C58-021BEB7C105F}" dt="2023-06-22T07:28:14.310" v="301" actId="478"/>
          <ac:spMkLst>
            <pc:docMk/>
            <pc:sldMk cId="4122465852" sldId="315"/>
            <ac:spMk id="14" creationId="{C61D6AD5-620A-ED31-E88D-BAC44482FDE3}"/>
          </ac:spMkLst>
        </pc:spChg>
        <pc:extLst>
          <p:ext xmlns:p="http://schemas.openxmlformats.org/presentationml/2006/main" uri="{D6D511B9-2390-475A-947B-AFAB55BFBCF1}">
            <pc226:cmChg xmlns:pc226="http://schemas.microsoft.com/office/powerpoint/2022/06/main/command" chg="add del">
              <pc226:chgData name="Bertrand Copigneaux" userId="c52aadbf-e2ba-47de-a4f8-02185c1bd726" providerId="ADAL" clId="{5F6F9F16-0CFA-4EB0-9C58-021BEB7C105F}" dt="2023-06-22T07:31:14.050" v="400"/>
              <pc2:cmMkLst xmlns:pc2="http://schemas.microsoft.com/office/powerpoint/2019/9/main/command">
                <pc:docMk/>
                <pc:sldMk cId="4122465852" sldId="315"/>
                <pc2:cmMk id="{10D9F77B-3FBC-49F7-8986-1738A38B8E9E}"/>
              </pc2:cmMkLst>
            </pc226:cmChg>
          </p:ext>
        </pc:extLst>
      </pc:sldChg>
      <pc:sldChg chg="delSp modSp add mod ord">
        <pc:chgData name="Bertrand Copigneaux" userId="c52aadbf-e2ba-47de-a4f8-02185c1bd726" providerId="ADAL" clId="{5F6F9F16-0CFA-4EB0-9C58-021BEB7C105F}" dt="2023-06-22T07:33:54.249" v="648" actId="20577"/>
        <pc:sldMkLst>
          <pc:docMk/>
          <pc:sldMk cId="2452619340" sldId="316"/>
        </pc:sldMkLst>
        <pc:spChg chg="mod">
          <ac:chgData name="Bertrand Copigneaux" userId="c52aadbf-e2ba-47de-a4f8-02185c1bd726" providerId="ADAL" clId="{5F6F9F16-0CFA-4EB0-9C58-021BEB7C105F}" dt="2023-06-22T07:33:54.249" v="648" actId="20577"/>
          <ac:spMkLst>
            <pc:docMk/>
            <pc:sldMk cId="2452619340" sldId="316"/>
            <ac:spMk id="6" creationId="{46CD4994-A882-94CF-A7DB-36C897A81A96}"/>
          </ac:spMkLst>
        </pc:spChg>
        <pc:spChg chg="del">
          <ac:chgData name="Bertrand Copigneaux" userId="c52aadbf-e2ba-47de-a4f8-02185c1bd726" providerId="ADAL" clId="{5F6F9F16-0CFA-4EB0-9C58-021BEB7C105F}" dt="2023-06-22T07:33:28.991" v="587" actId="478"/>
          <ac:spMkLst>
            <pc:docMk/>
            <pc:sldMk cId="2452619340" sldId="316"/>
            <ac:spMk id="14" creationId="{C61D6AD5-620A-ED31-E88D-BAC44482FDE3}"/>
          </ac:spMkLst>
        </pc:spChg>
      </pc:sldChg>
    </pc:docChg>
  </pc:docChgLst>
  <pc:docChgLst>
    <pc:chgData name="Celine Padding" userId="759491df-bcb7-4b66-9e7f-55dc2c498bef" providerId="ADAL" clId="{1B706066-D525-41E6-A03F-E10BF5C9EA06}"/>
    <pc:docChg chg="undo custSel modMainMaster">
      <pc:chgData name="Celine Padding" userId="759491df-bcb7-4b66-9e7f-55dc2c498bef" providerId="ADAL" clId="{1B706066-D525-41E6-A03F-E10BF5C9EA06}" dt="2023-03-08T17:20:17.162" v="52" actId="14826"/>
      <pc:docMkLst>
        <pc:docMk/>
      </pc:docMkLst>
      <pc:sldMasterChg chg="modSldLayout">
        <pc:chgData name="Celine Padding" userId="759491df-bcb7-4b66-9e7f-55dc2c498bef" providerId="ADAL" clId="{1B706066-D525-41E6-A03F-E10BF5C9EA06}" dt="2023-03-08T17:20:17.162" v="52" actId="14826"/>
        <pc:sldMasterMkLst>
          <pc:docMk/>
          <pc:sldMasterMk cId="3317708855" sldId="2147483735"/>
        </pc:sldMasterMkLst>
        <pc:sldLayoutChg chg="addSp delSp modSp mod">
          <pc:chgData name="Celine Padding" userId="759491df-bcb7-4b66-9e7f-55dc2c498bef" providerId="ADAL" clId="{1B706066-D525-41E6-A03F-E10BF5C9EA06}" dt="2023-03-08T17:20:17.162" v="52" actId="14826"/>
          <pc:sldLayoutMkLst>
            <pc:docMk/>
            <pc:sldMasterMk cId="3317708855" sldId="2147483735"/>
            <pc:sldLayoutMk cId="2682993563" sldId="2147483760"/>
          </pc:sldLayoutMkLst>
          <pc:spChg chg="mod">
            <ac:chgData name="Celine Padding" userId="759491df-bcb7-4b66-9e7f-55dc2c498bef" providerId="ADAL" clId="{1B706066-D525-41E6-A03F-E10BF5C9EA06}" dt="2023-03-08T14:51:52.591" v="2" actId="122"/>
            <ac:spMkLst>
              <pc:docMk/>
              <pc:sldMasterMk cId="3317708855" sldId="2147483735"/>
              <pc:sldLayoutMk cId="2682993563" sldId="2147483760"/>
              <ac:spMk id="57" creationId="{1D00168A-153F-7A4D-8B36-EF35C1F9C211}"/>
            </ac:spMkLst>
          </pc:spChg>
          <pc:picChg chg="mod">
            <ac:chgData name="Celine Padding" userId="759491df-bcb7-4b66-9e7f-55dc2c498bef" providerId="ADAL" clId="{1B706066-D525-41E6-A03F-E10BF5C9EA06}" dt="2023-03-08T17:17:56.036" v="21" actId="14100"/>
            <ac:picMkLst>
              <pc:docMk/>
              <pc:sldMasterMk cId="3317708855" sldId="2147483735"/>
              <pc:sldLayoutMk cId="2682993563" sldId="2147483760"/>
              <ac:picMk id="3" creationId="{A51AFE48-AEF6-E327-02A2-7C1FE8B8F850}"/>
            </ac:picMkLst>
          </pc:picChg>
          <pc:picChg chg="add del mod">
            <ac:chgData name="Celine Padding" userId="759491df-bcb7-4b66-9e7f-55dc2c498bef" providerId="ADAL" clId="{1B706066-D525-41E6-A03F-E10BF5C9EA06}" dt="2023-03-08T16:20:05.109" v="7"/>
            <ac:picMkLst>
              <pc:docMk/>
              <pc:sldMasterMk cId="3317708855" sldId="2147483735"/>
              <pc:sldLayoutMk cId="2682993563" sldId="2147483760"/>
              <ac:picMk id="4" creationId="{F969FCA7-D27A-5950-A51E-CDC70AB08E5B}"/>
            </ac:picMkLst>
          </pc:picChg>
          <pc:picChg chg="add del mod">
            <ac:chgData name="Celine Padding" userId="759491df-bcb7-4b66-9e7f-55dc2c498bef" providerId="ADAL" clId="{1B706066-D525-41E6-A03F-E10BF5C9EA06}" dt="2023-03-08T16:20:08.217" v="12"/>
            <ac:picMkLst>
              <pc:docMk/>
              <pc:sldMasterMk cId="3317708855" sldId="2147483735"/>
              <pc:sldLayoutMk cId="2682993563" sldId="2147483760"/>
              <ac:picMk id="6" creationId="{822972FE-7E5C-748D-A247-A68A4C5F14C3}"/>
            </ac:picMkLst>
          </pc:picChg>
          <pc:picChg chg="mod">
            <ac:chgData name="Celine Padding" userId="759491df-bcb7-4b66-9e7f-55dc2c498bef" providerId="ADAL" clId="{1B706066-D525-41E6-A03F-E10BF5C9EA06}" dt="2023-03-08T16:22:40.601" v="14" actId="14826"/>
            <ac:picMkLst>
              <pc:docMk/>
              <pc:sldMasterMk cId="3317708855" sldId="2147483735"/>
              <pc:sldLayoutMk cId="2682993563" sldId="2147483760"/>
              <ac:picMk id="10" creationId="{C22BF632-22A5-3C4D-9AAB-716C6731CB6B}"/>
            </ac:picMkLst>
          </pc:picChg>
          <pc:picChg chg="mod">
            <ac:chgData name="Celine Padding" userId="759491df-bcb7-4b66-9e7f-55dc2c498bef" providerId="ADAL" clId="{1B706066-D525-41E6-A03F-E10BF5C9EA06}" dt="2023-03-08T17:17:34.884" v="17" actId="14826"/>
            <ac:picMkLst>
              <pc:docMk/>
              <pc:sldMasterMk cId="3317708855" sldId="2147483735"/>
              <pc:sldLayoutMk cId="2682993563" sldId="2147483760"/>
              <ac:picMk id="12" creationId="{54346622-0E99-BB44-8D4B-1968943DB8DF}"/>
            </ac:picMkLst>
          </pc:picChg>
          <pc:picChg chg="mod">
            <ac:chgData name="Celine Padding" userId="759491df-bcb7-4b66-9e7f-55dc2c498bef" providerId="ADAL" clId="{1B706066-D525-41E6-A03F-E10BF5C9EA06}" dt="2023-03-08T17:17:45.451" v="18" actId="14826"/>
            <ac:picMkLst>
              <pc:docMk/>
              <pc:sldMasterMk cId="3317708855" sldId="2147483735"/>
              <pc:sldLayoutMk cId="2682993563" sldId="2147483760"/>
              <ac:picMk id="14" creationId="{5A8E276B-08D7-4F46-8364-B0DB0C5F1243}"/>
            </ac:picMkLst>
          </pc:picChg>
          <pc:picChg chg="mod">
            <ac:chgData name="Celine Padding" userId="759491df-bcb7-4b66-9e7f-55dc2c498bef" providerId="ADAL" clId="{1B706066-D525-41E6-A03F-E10BF5C9EA06}" dt="2023-03-08T17:18:00.927" v="22" actId="14826"/>
            <ac:picMkLst>
              <pc:docMk/>
              <pc:sldMasterMk cId="3317708855" sldId="2147483735"/>
              <pc:sldLayoutMk cId="2682993563" sldId="2147483760"/>
              <ac:picMk id="18" creationId="{93232935-D67A-8F4B-9975-83354AFDE8FD}"/>
            </ac:picMkLst>
          </pc:picChg>
          <pc:picChg chg="mod">
            <ac:chgData name="Celine Padding" userId="759491df-bcb7-4b66-9e7f-55dc2c498bef" providerId="ADAL" clId="{1B706066-D525-41E6-A03F-E10BF5C9EA06}" dt="2023-03-08T17:18:05.434" v="23" actId="14826"/>
            <ac:picMkLst>
              <pc:docMk/>
              <pc:sldMasterMk cId="3317708855" sldId="2147483735"/>
              <pc:sldLayoutMk cId="2682993563" sldId="2147483760"/>
              <ac:picMk id="20" creationId="{2A28A650-C99C-A84A-B5CD-DBCCD7416080}"/>
            </ac:picMkLst>
          </pc:picChg>
          <pc:picChg chg="mod">
            <ac:chgData name="Celine Padding" userId="759491df-bcb7-4b66-9e7f-55dc2c498bef" providerId="ADAL" clId="{1B706066-D525-41E6-A03F-E10BF5C9EA06}" dt="2023-03-08T17:18:10.328" v="24" actId="14826"/>
            <ac:picMkLst>
              <pc:docMk/>
              <pc:sldMasterMk cId="3317708855" sldId="2147483735"/>
              <pc:sldLayoutMk cId="2682993563" sldId="2147483760"/>
              <ac:picMk id="22" creationId="{E761ABE4-57BD-9945-BFB9-A7E00849F1EE}"/>
            </ac:picMkLst>
          </pc:picChg>
          <pc:picChg chg="mod">
            <ac:chgData name="Celine Padding" userId="759491df-bcb7-4b66-9e7f-55dc2c498bef" providerId="ADAL" clId="{1B706066-D525-41E6-A03F-E10BF5C9EA06}" dt="2023-03-08T17:18:14.419" v="25" actId="14826"/>
            <ac:picMkLst>
              <pc:docMk/>
              <pc:sldMasterMk cId="3317708855" sldId="2147483735"/>
              <pc:sldLayoutMk cId="2682993563" sldId="2147483760"/>
              <ac:picMk id="24" creationId="{87C36358-5805-0841-BA39-865D2026FA2F}"/>
            </ac:picMkLst>
          </pc:picChg>
          <pc:picChg chg="mod">
            <ac:chgData name="Celine Padding" userId="759491df-bcb7-4b66-9e7f-55dc2c498bef" providerId="ADAL" clId="{1B706066-D525-41E6-A03F-E10BF5C9EA06}" dt="2023-03-08T17:18:21.075" v="26" actId="14826"/>
            <ac:picMkLst>
              <pc:docMk/>
              <pc:sldMasterMk cId="3317708855" sldId="2147483735"/>
              <pc:sldLayoutMk cId="2682993563" sldId="2147483760"/>
              <ac:picMk id="26" creationId="{2F5296D5-ABA4-734A-8B5C-6700D4EFE68E}"/>
            </ac:picMkLst>
          </pc:picChg>
          <pc:picChg chg="mod">
            <ac:chgData name="Celine Padding" userId="759491df-bcb7-4b66-9e7f-55dc2c498bef" providerId="ADAL" clId="{1B706066-D525-41E6-A03F-E10BF5C9EA06}" dt="2023-03-08T17:18:25.089" v="27" actId="14826"/>
            <ac:picMkLst>
              <pc:docMk/>
              <pc:sldMasterMk cId="3317708855" sldId="2147483735"/>
              <pc:sldLayoutMk cId="2682993563" sldId="2147483760"/>
              <ac:picMk id="28" creationId="{C0168F17-F2E6-0448-A163-0BE0E2D5D0DC}"/>
            </ac:picMkLst>
          </pc:picChg>
          <pc:picChg chg="mod">
            <ac:chgData name="Celine Padding" userId="759491df-bcb7-4b66-9e7f-55dc2c498bef" providerId="ADAL" clId="{1B706066-D525-41E6-A03F-E10BF5C9EA06}" dt="2023-03-08T17:18:29.131" v="28" actId="14826"/>
            <ac:picMkLst>
              <pc:docMk/>
              <pc:sldMasterMk cId="3317708855" sldId="2147483735"/>
              <pc:sldLayoutMk cId="2682993563" sldId="2147483760"/>
              <ac:picMk id="30" creationId="{5D0795FA-A733-7249-B883-A009DAC63E39}"/>
            </ac:picMkLst>
          </pc:picChg>
          <pc:picChg chg="mod">
            <ac:chgData name="Celine Padding" userId="759491df-bcb7-4b66-9e7f-55dc2c498bef" providerId="ADAL" clId="{1B706066-D525-41E6-A03F-E10BF5C9EA06}" dt="2023-03-08T17:18:33.609" v="29" actId="14826"/>
            <ac:picMkLst>
              <pc:docMk/>
              <pc:sldMasterMk cId="3317708855" sldId="2147483735"/>
              <pc:sldLayoutMk cId="2682993563" sldId="2147483760"/>
              <ac:picMk id="32" creationId="{F67F8177-F732-984B-BCCF-B50B8FD41180}"/>
            </ac:picMkLst>
          </pc:picChg>
          <pc:picChg chg="mod">
            <ac:chgData name="Celine Padding" userId="759491df-bcb7-4b66-9e7f-55dc2c498bef" providerId="ADAL" clId="{1B706066-D525-41E6-A03F-E10BF5C9EA06}" dt="2023-03-08T17:18:37.701" v="30" actId="14826"/>
            <ac:picMkLst>
              <pc:docMk/>
              <pc:sldMasterMk cId="3317708855" sldId="2147483735"/>
              <pc:sldLayoutMk cId="2682993563" sldId="2147483760"/>
              <ac:picMk id="34" creationId="{53B925DE-8B2A-FE4C-9669-CB49DB77C484}"/>
            </ac:picMkLst>
          </pc:picChg>
          <pc:picChg chg="mod">
            <ac:chgData name="Celine Padding" userId="759491df-bcb7-4b66-9e7f-55dc2c498bef" providerId="ADAL" clId="{1B706066-D525-41E6-A03F-E10BF5C9EA06}" dt="2023-03-08T17:18:49.842" v="31" actId="14826"/>
            <ac:picMkLst>
              <pc:docMk/>
              <pc:sldMasterMk cId="3317708855" sldId="2147483735"/>
              <pc:sldLayoutMk cId="2682993563" sldId="2147483760"/>
              <ac:picMk id="36" creationId="{39E4CBEF-5FF2-CB45-99A0-4422F1961CC7}"/>
            </ac:picMkLst>
          </pc:picChg>
          <pc:picChg chg="mod">
            <ac:chgData name="Celine Padding" userId="759491df-bcb7-4b66-9e7f-55dc2c498bef" providerId="ADAL" clId="{1B706066-D525-41E6-A03F-E10BF5C9EA06}" dt="2023-03-08T17:18:53.560" v="32" actId="14826"/>
            <ac:picMkLst>
              <pc:docMk/>
              <pc:sldMasterMk cId="3317708855" sldId="2147483735"/>
              <pc:sldLayoutMk cId="2682993563" sldId="2147483760"/>
              <ac:picMk id="38" creationId="{013F5FD8-C9C3-F846-95D4-8FB4986A94B7}"/>
            </ac:picMkLst>
          </pc:picChg>
          <pc:picChg chg="mod">
            <ac:chgData name="Celine Padding" userId="759491df-bcb7-4b66-9e7f-55dc2c498bef" providerId="ADAL" clId="{1B706066-D525-41E6-A03F-E10BF5C9EA06}" dt="2023-03-08T17:18:57.980" v="33" actId="14826"/>
            <ac:picMkLst>
              <pc:docMk/>
              <pc:sldMasterMk cId="3317708855" sldId="2147483735"/>
              <pc:sldLayoutMk cId="2682993563" sldId="2147483760"/>
              <ac:picMk id="40" creationId="{25568C21-EEF9-6B4F-B366-EF771300DF4F}"/>
            </ac:picMkLst>
          </pc:picChg>
          <pc:picChg chg="mod">
            <ac:chgData name="Celine Padding" userId="759491df-bcb7-4b66-9e7f-55dc2c498bef" providerId="ADAL" clId="{1B706066-D525-41E6-A03F-E10BF5C9EA06}" dt="2023-03-08T17:19:03.863" v="34" actId="14826"/>
            <ac:picMkLst>
              <pc:docMk/>
              <pc:sldMasterMk cId="3317708855" sldId="2147483735"/>
              <pc:sldLayoutMk cId="2682993563" sldId="2147483760"/>
              <ac:picMk id="42" creationId="{F7C68580-4940-1447-BE69-2C733B1BA470}"/>
            </ac:picMkLst>
          </pc:picChg>
          <pc:picChg chg="mod">
            <ac:chgData name="Celine Padding" userId="759491df-bcb7-4b66-9e7f-55dc2c498bef" providerId="ADAL" clId="{1B706066-D525-41E6-A03F-E10BF5C9EA06}" dt="2023-03-08T17:19:07.599" v="35" actId="14826"/>
            <ac:picMkLst>
              <pc:docMk/>
              <pc:sldMasterMk cId="3317708855" sldId="2147483735"/>
              <pc:sldLayoutMk cId="2682993563" sldId="2147483760"/>
              <ac:picMk id="44" creationId="{C876AE0E-133A-3C46-AA4F-B14329D0AF64}"/>
            </ac:picMkLst>
          </pc:picChg>
          <pc:picChg chg="mod">
            <ac:chgData name="Celine Padding" userId="759491df-bcb7-4b66-9e7f-55dc2c498bef" providerId="ADAL" clId="{1B706066-D525-41E6-A03F-E10BF5C9EA06}" dt="2023-03-08T17:19:11.414" v="36" actId="14826"/>
            <ac:picMkLst>
              <pc:docMk/>
              <pc:sldMasterMk cId="3317708855" sldId="2147483735"/>
              <pc:sldLayoutMk cId="2682993563" sldId="2147483760"/>
              <ac:picMk id="46" creationId="{A8A2B28D-FA75-CC46-AA19-F359A9D60A25}"/>
            </ac:picMkLst>
          </pc:picChg>
          <pc:picChg chg="mod">
            <ac:chgData name="Celine Padding" userId="759491df-bcb7-4b66-9e7f-55dc2c498bef" providerId="ADAL" clId="{1B706066-D525-41E6-A03F-E10BF5C9EA06}" dt="2023-03-08T17:19:19.918" v="39" actId="14826"/>
            <ac:picMkLst>
              <pc:docMk/>
              <pc:sldMasterMk cId="3317708855" sldId="2147483735"/>
              <pc:sldLayoutMk cId="2682993563" sldId="2147483760"/>
              <ac:picMk id="48" creationId="{F0ED6AEB-95D5-5947-88F8-05F511E1195C}"/>
            </ac:picMkLst>
          </pc:picChg>
          <pc:picChg chg="mod">
            <ac:chgData name="Celine Padding" userId="759491df-bcb7-4b66-9e7f-55dc2c498bef" providerId="ADAL" clId="{1B706066-D525-41E6-A03F-E10BF5C9EA06}" dt="2023-03-08T17:19:36.301" v="40" actId="14826"/>
            <ac:picMkLst>
              <pc:docMk/>
              <pc:sldMasterMk cId="3317708855" sldId="2147483735"/>
              <pc:sldLayoutMk cId="2682993563" sldId="2147483760"/>
              <ac:picMk id="50" creationId="{F65E6B47-18AB-CB4E-89D0-97812223936F}"/>
            </ac:picMkLst>
          </pc:picChg>
          <pc:picChg chg="mod">
            <ac:chgData name="Celine Padding" userId="759491df-bcb7-4b66-9e7f-55dc2c498bef" providerId="ADAL" clId="{1B706066-D525-41E6-A03F-E10BF5C9EA06}" dt="2023-03-08T17:19:41.118" v="41" actId="14826"/>
            <ac:picMkLst>
              <pc:docMk/>
              <pc:sldMasterMk cId="3317708855" sldId="2147483735"/>
              <pc:sldLayoutMk cId="2682993563" sldId="2147483760"/>
              <ac:picMk id="52" creationId="{41704C0E-A673-AA4C-AC2D-211122C7F8F3}"/>
            </ac:picMkLst>
          </pc:picChg>
          <pc:picChg chg="mod">
            <ac:chgData name="Celine Padding" userId="759491df-bcb7-4b66-9e7f-55dc2c498bef" providerId="ADAL" clId="{1B706066-D525-41E6-A03F-E10BF5C9EA06}" dt="2023-03-08T17:20:11.157" v="51" actId="1037"/>
            <ac:picMkLst>
              <pc:docMk/>
              <pc:sldMasterMk cId="3317708855" sldId="2147483735"/>
              <pc:sldLayoutMk cId="2682993563" sldId="2147483760"/>
              <ac:picMk id="54" creationId="{C6900DAF-C666-1C4F-B7F6-65609032F9CA}"/>
            </ac:picMkLst>
          </pc:picChg>
          <pc:picChg chg="mod">
            <ac:chgData name="Celine Padding" userId="759491df-bcb7-4b66-9e7f-55dc2c498bef" providerId="ADAL" clId="{1B706066-D525-41E6-A03F-E10BF5C9EA06}" dt="2023-03-08T17:20:17.162" v="52" actId="14826"/>
            <ac:picMkLst>
              <pc:docMk/>
              <pc:sldMasterMk cId="3317708855" sldId="2147483735"/>
              <pc:sldLayoutMk cId="2682993563" sldId="2147483760"/>
              <ac:picMk id="56" creationId="{563FBF62-E72D-1D45-B891-05E4A1C5CF81}"/>
            </ac:picMkLst>
          </pc:picChg>
        </pc:sldLayoutChg>
      </pc:sldMasterChg>
    </pc:docChg>
  </pc:docChgLst>
  <pc:docChgLst>
    <pc:chgData name="Philo Tamis" userId="90038943-8f20-4190-88a0-de2cdf12b069" providerId="ADAL" clId="{6B191EE5-CC22-458A-94A0-6A5FD1A4D668}"/>
    <pc:docChg chg="undo custSel addSld delSld modSld">
      <pc:chgData name="Philo Tamis" userId="90038943-8f20-4190-88a0-de2cdf12b069" providerId="ADAL" clId="{6B191EE5-CC22-458A-94A0-6A5FD1A4D668}" dt="2023-03-14T10:01:40.365" v="905" actId="20577"/>
      <pc:docMkLst>
        <pc:docMk/>
      </pc:docMkLst>
      <pc:sldChg chg="addSp modSp mod">
        <pc:chgData name="Philo Tamis" userId="90038943-8f20-4190-88a0-de2cdf12b069" providerId="ADAL" clId="{6B191EE5-CC22-458A-94A0-6A5FD1A4D668}" dt="2023-03-10T10:09:40.732" v="588" actId="1076"/>
        <pc:sldMkLst>
          <pc:docMk/>
          <pc:sldMk cId="1745458906" sldId="258"/>
        </pc:sldMkLst>
        <pc:spChg chg="add mod">
          <ac:chgData name="Philo Tamis" userId="90038943-8f20-4190-88a0-de2cdf12b069" providerId="ADAL" clId="{6B191EE5-CC22-458A-94A0-6A5FD1A4D668}" dt="2023-03-10T10:09:40.732" v="588" actId="1076"/>
          <ac:spMkLst>
            <pc:docMk/>
            <pc:sldMk cId="1745458906" sldId="258"/>
            <ac:spMk id="5" creationId="{29F3C1C8-7487-1AD5-1878-53DC909250D0}"/>
          </ac:spMkLst>
        </pc:spChg>
        <pc:graphicFrameChg chg="mod modGraphic">
          <ac:chgData name="Philo Tamis" userId="90038943-8f20-4190-88a0-de2cdf12b069" providerId="ADAL" clId="{6B191EE5-CC22-458A-94A0-6A5FD1A4D668}" dt="2023-03-10T09:57:15.997" v="363" actId="20577"/>
          <ac:graphicFrameMkLst>
            <pc:docMk/>
            <pc:sldMk cId="1745458906" sldId="258"/>
            <ac:graphicFrameMk id="7" creationId="{C4D74913-111D-12CF-9C44-63BC86978F32}"/>
          </ac:graphicFrameMkLst>
        </pc:graphicFrameChg>
      </pc:sldChg>
      <pc:sldChg chg="del">
        <pc:chgData name="Philo Tamis" userId="90038943-8f20-4190-88a0-de2cdf12b069" providerId="ADAL" clId="{6B191EE5-CC22-458A-94A0-6A5FD1A4D668}" dt="2023-03-10T10:06:08.755" v="529" actId="47"/>
        <pc:sldMkLst>
          <pc:docMk/>
          <pc:sldMk cId="2316647028" sldId="263"/>
        </pc:sldMkLst>
      </pc:sldChg>
      <pc:sldChg chg="addSp delSp modSp mod">
        <pc:chgData name="Philo Tamis" userId="90038943-8f20-4190-88a0-de2cdf12b069" providerId="ADAL" clId="{6B191EE5-CC22-458A-94A0-6A5FD1A4D668}" dt="2023-03-10T10:11:54.067" v="627" actId="20577"/>
        <pc:sldMkLst>
          <pc:docMk/>
          <pc:sldMk cId="419870881" sldId="264"/>
        </pc:sldMkLst>
        <pc:spChg chg="add mod">
          <ac:chgData name="Philo Tamis" userId="90038943-8f20-4190-88a0-de2cdf12b069" providerId="ADAL" clId="{6B191EE5-CC22-458A-94A0-6A5FD1A4D668}" dt="2023-03-10T10:11:31.411" v="597" actId="1076"/>
          <ac:spMkLst>
            <pc:docMk/>
            <pc:sldMk cId="419870881" sldId="264"/>
            <ac:spMk id="7" creationId="{FFFC733D-F89C-1FCD-812A-52FB4057B861}"/>
          </ac:spMkLst>
        </pc:spChg>
        <pc:graphicFrameChg chg="modGraphic">
          <ac:chgData name="Philo Tamis" userId="90038943-8f20-4190-88a0-de2cdf12b069" providerId="ADAL" clId="{6B191EE5-CC22-458A-94A0-6A5FD1A4D668}" dt="2023-03-10T10:11:54.067" v="627" actId="20577"/>
          <ac:graphicFrameMkLst>
            <pc:docMk/>
            <pc:sldMk cId="419870881" sldId="264"/>
            <ac:graphicFrameMk id="5" creationId="{B5851865-0C02-58B2-E8ED-56B5E1B6A9A9}"/>
          </ac:graphicFrameMkLst>
        </pc:graphicFrameChg>
        <pc:graphicFrameChg chg="add del mod modGraphic">
          <ac:chgData name="Philo Tamis" userId="90038943-8f20-4190-88a0-de2cdf12b069" providerId="ADAL" clId="{6B191EE5-CC22-458A-94A0-6A5FD1A4D668}" dt="2023-03-10T09:50:00.980" v="265" actId="21"/>
          <ac:graphicFrameMkLst>
            <pc:docMk/>
            <pc:sldMk cId="419870881" sldId="264"/>
            <ac:graphicFrameMk id="6" creationId="{298015A2-5A70-A9A1-B746-05CE0B0E8E9E}"/>
          </ac:graphicFrameMkLst>
        </pc:graphicFrameChg>
      </pc:sldChg>
      <pc:sldChg chg="modSp mod">
        <pc:chgData name="Philo Tamis" userId="90038943-8f20-4190-88a0-de2cdf12b069" providerId="ADAL" clId="{6B191EE5-CC22-458A-94A0-6A5FD1A4D668}" dt="2023-03-10T10:06:58.973" v="560" actId="20577"/>
        <pc:sldMkLst>
          <pc:docMk/>
          <pc:sldMk cId="3413668443" sldId="266"/>
        </pc:sldMkLst>
        <pc:spChg chg="mod">
          <ac:chgData name="Philo Tamis" userId="90038943-8f20-4190-88a0-de2cdf12b069" providerId="ADAL" clId="{6B191EE5-CC22-458A-94A0-6A5FD1A4D668}" dt="2023-03-10T10:06:58.973" v="560" actId="20577"/>
          <ac:spMkLst>
            <pc:docMk/>
            <pc:sldMk cId="3413668443" sldId="266"/>
            <ac:spMk id="4" creationId="{A92DAC8B-76E7-FD4B-B2F4-C88CF0950186}"/>
          </ac:spMkLst>
        </pc:spChg>
      </pc:sldChg>
      <pc:sldChg chg="modSp mod">
        <pc:chgData name="Philo Tamis" userId="90038943-8f20-4190-88a0-de2cdf12b069" providerId="ADAL" clId="{6B191EE5-CC22-458A-94A0-6A5FD1A4D668}" dt="2023-03-10T09:54:43.075" v="304" actId="20577"/>
        <pc:sldMkLst>
          <pc:docMk/>
          <pc:sldMk cId="1222705535" sldId="267"/>
        </pc:sldMkLst>
        <pc:spChg chg="mod">
          <ac:chgData name="Philo Tamis" userId="90038943-8f20-4190-88a0-de2cdf12b069" providerId="ADAL" clId="{6B191EE5-CC22-458A-94A0-6A5FD1A4D668}" dt="2023-03-10T09:54:43.075" v="304" actId="20577"/>
          <ac:spMkLst>
            <pc:docMk/>
            <pc:sldMk cId="1222705535" sldId="267"/>
            <ac:spMk id="3" creationId="{02ED24B0-67A1-534F-AC2F-E88A09097840}"/>
          </ac:spMkLst>
        </pc:spChg>
      </pc:sldChg>
      <pc:sldChg chg="modSp mod modShow">
        <pc:chgData name="Philo Tamis" userId="90038943-8f20-4190-88a0-de2cdf12b069" providerId="ADAL" clId="{6B191EE5-CC22-458A-94A0-6A5FD1A4D668}" dt="2023-03-10T10:06:05.401" v="528" actId="729"/>
        <pc:sldMkLst>
          <pc:docMk/>
          <pc:sldMk cId="1018027552" sldId="269"/>
        </pc:sldMkLst>
        <pc:spChg chg="mod">
          <ac:chgData name="Philo Tamis" userId="90038943-8f20-4190-88a0-de2cdf12b069" providerId="ADAL" clId="{6B191EE5-CC22-458A-94A0-6A5FD1A4D668}" dt="2023-03-10T10:05:55.033" v="522" actId="6549"/>
          <ac:spMkLst>
            <pc:docMk/>
            <pc:sldMk cId="1018027552" sldId="269"/>
            <ac:spMk id="3" creationId="{02ED24B0-67A1-534F-AC2F-E88A09097840}"/>
          </ac:spMkLst>
        </pc:spChg>
      </pc:sldChg>
      <pc:sldChg chg="modSp mod">
        <pc:chgData name="Philo Tamis" userId="90038943-8f20-4190-88a0-de2cdf12b069" providerId="ADAL" clId="{6B191EE5-CC22-458A-94A0-6A5FD1A4D668}" dt="2023-03-10T10:06:29.228" v="558" actId="20577"/>
        <pc:sldMkLst>
          <pc:docMk/>
          <pc:sldMk cId="948301026" sldId="271"/>
        </pc:sldMkLst>
        <pc:spChg chg="mod">
          <ac:chgData name="Philo Tamis" userId="90038943-8f20-4190-88a0-de2cdf12b069" providerId="ADAL" clId="{6B191EE5-CC22-458A-94A0-6A5FD1A4D668}" dt="2023-03-10T10:06:29.228" v="558" actId="20577"/>
          <ac:spMkLst>
            <pc:docMk/>
            <pc:sldMk cId="948301026" sldId="271"/>
            <ac:spMk id="2" creationId="{00000000-0000-0000-0000-000000000000}"/>
          </ac:spMkLst>
        </pc:spChg>
      </pc:sldChg>
      <pc:sldChg chg="modSp mod">
        <pc:chgData name="Philo Tamis" userId="90038943-8f20-4190-88a0-de2cdf12b069" providerId="ADAL" clId="{6B191EE5-CC22-458A-94A0-6A5FD1A4D668}" dt="2023-03-10T09:54:05.562" v="290" actId="20577"/>
        <pc:sldMkLst>
          <pc:docMk/>
          <pc:sldMk cId="2036536364" sldId="272"/>
        </pc:sldMkLst>
        <pc:spChg chg="mod">
          <ac:chgData name="Philo Tamis" userId="90038943-8f20-4190-88a0-de2cdf12b069" providerId="ADAL" clId="{6B191EE5-CC22-458A-94A0-6A5FD1A4D668}" dt="2023-03-10T09:33:16.499" v="19" actId="20577"/>
          <ac:spMkLst>
            <pc:docMk/>
            <pc:sldMk cId="2036536364" sldId="272"/>
            <ac:spMk id="2" creationId="{54FDAA42-CAC0-3341-8D4A-F105C501A602}"/>
          </ac:spMkLst>
        </pc:spChg>
        <pc:spChg chg="mod">
          <ac:chgData name="Philo Tamis" userId="90038943-8f20-4190-88a0-de2cdf12b069" providerId="ADAL" clId="{6B191EE5-CC22-458A-94A0-6A5FD1A4D668}" dt="2023-03-10T09:54:05.562" v="290" actId="20577"/>
          <ac:spMkLst>
            <pc:docMk/>
            <pc:sldMk cId="2036536364" sldId="272"/>
            <ac:spMk id="3" creationId="{02ED24B0-67A1-534F-AC2F-E88A09097840}"/>
          </ac:spMkLst>
        </pc:spChg>
      </pc:sldChg>
      <pc:sldChg chg="addSp delSp modSp mod">
        <pc:chgData name="Philo Tamis" userId="90038943-8f20-4190-88a0-de2cdf12b069" providerId="ADAL" clId="{6B191EE5-CC22-458A-94A0-6A5FD1A4D668}" dt="2023-03-10T09:54:10.936" v="292" actId="20577"/>
        <pc:sldMkLst>
          <pc:docMk/>
          <pc:sldMk cId="728939391" sldId="273"/>
        </pc:sldMkLst>
        <pc:spChg chg="mod">
          <ac:chgData name="Philo Tamis" userId="90038943-8f20-4190-88a0-de2cdf12b069" providerId="ADAL" clId="{6B191EE5-CC22-458A-94A0-6A5FD1A4D668}" dt="2023-03-10T09:49:25.243" v="251" actId="20577"/>
          <ac:spMkLst>
            <pc:docMk/>
            <pc:sldMk cId="728939391" sldId="273"/>
            <ac:spMk id="2" creationId="{54FDAA42-CAC0-3341-8D4A-F105C501A602}"/>
          </ac:spMkLst>
        </pc:spChg>
        <pc:spChg chg="mod">
          <ac:chgData name="Philo Tamis" userId="90038943-8f20-4190-88a0-de2cdf12b069" providerId="ADAL" clId="{6B191EE5-CC22-458A-94A0-6A5FD1A4D668}" dt="2023-03-10T09:54:10.936" v="292" actId="20577"/>
          <ac:spMkLst>
            <pc:docMk/>
            <pc:sldMk cId="728939391" sldId="273"/>
            <ac:spMk id="3" creationId="{02ED24B0-67A1-534F-AC2F-E88A09097840}"/>
          </ac:spMkLst>
        </pc:spChg>
        <pc:spChg chg="add del">
          <ac:chgData name="Philo Tamis" userId="90038943-8f20-4190-88a0-de2cdf12b069" providerId="ADAL" clId="{6B191EE5-CC22-458A-94A0-6A5FD1A4D668}" dt="2023-03-10T09:46:48.336" v="127" actId="22"/>
          <ac:spMkLst>
            <pc:docMk/>
            <pc:sldMk cId="728939391" sldId="273"/>
            <ac:spMk id="7" creationId="{1E4E9967-6A7E-40F2-CD91-3317172A48FD}"/>
          </ac:spMkLst>
        </pc:spChg>
        <pc:graphicFrameChg chg="add del mod modGraphic">
          <ac:chgData name="Philo Tamis" userId="90038943-8f20-4190-88a0-de2cdf12b069" providerId="ADAL" clId="{6B191EE5-CC22-458A-94A0-6A5FD1A4D668}" dt="2023-03-10T09:49:44.110" v="259" actId="21"/>
          <ac:graphicFrameMkLst>
            <pc:docMk/>
            <pc:sldMk cId="728939391" sldId="273"/>
            <ac:graphicFrameMk id="5" creationId="{D3F8D22C-1DAA-1343-B9FC-557D5D9EC06A}"/>
          </ac:graphicFrameMkLst>
        </pc:graphicFrameChg>
        <pc:graphicFrameChg chg="add mod modGraphic">
          <ac:chgData name="Philo Tamis" userId="90038943-8f20-4190-88a0-de2cdf12b069" providerId="ADAL" clId="{6B191EE5-CC22-458A-94A0-6A5FD1A4D668}" dt="2023-03-10T09:53:55.596" v="288"/>
          <ac:graphicFrameMkLst>
            <pc:docMk/>
            <pc:sldMk cId="728939391" sldId="273"/>
            <ac:graphicFrameMk id="8" creationId="{C5142CA0-365E-F682-4189-890C9F2BDF94}"/>
          </ac:graphicFrameMkLst>
        </pc:graphicFrameChg>
      </pc:sldChg>
      <pc:sldChg chg="modSp mod">
        <pc:chgData name="Philo Tamis" userId="90038943-8f20-4190-88a0-de2cdf12b069" providerId="ADAL" clId="{6B191EE5-CC22-458A-94A0-6A5FD1A4D668}" dt="2023-03-10T09:54:32.943" v="300" actId="120"/>
        <pc:sldMkLst>
          <pc:docMk/>
          <pc:sldMk cId="1918813351" sldId="274"/>
        </pc:sldMkLst>
        <pc:spChg chg="mod">
          <ac:chgData name="Philo Tamis" userId="90038943-8f20-4190-88a0-de2cdf12b069" providerId="ADAL" clId="{6B191EE5-CC22-458A-94A0-6A5FD1A4D668}" dt="2023-03-10T09:54:14.551" v="294" actId="20577"/>
          <ac:spMkLst>
            <pc:docMk/>
            <pc:sldMk cId="1918813351" sldId="274"/>
            <ac:spMk id="3" creationId="{02ED24B0-67A1-534F-AC2F-E88A09097840}"/>
          </ac:spMkLst>
        </pc:spChg>
        <pc:spChg chg="mod">
          <ac:chgData name="Philo Tamis" userId="90038943-8f20-4190-88a0-de2cdf12b069" providerId="ADAL" clId="{6B191EE5-CC22-458A-94A0-6A5FD1A4D668}" dt="2023-03-10T09:52:58.311" v="279" actId="1076"/>
          <ac:spMkLst>
            <pc:docMk/>
            <pc:sldMk cId="1918813351" sldId="274"/>
            <ac:spMk id="6" creationId="{5E434DF4-D150-144D-3029-F0DB9D175E7E}"/>
          </ac:spMkLst>
        </pc:spChg>
        <pc:graphicFrameChg chg="mod modGraphic">
          <ac:chgData name="Philo Tamis" userId="90038943-8f20-4190-88a0-de2cdf12b069" providerId="ADAL" clId="{6B191EE5-CC22-458A-94A0-6A5FD1A4D668}" dt="2023-03-10T09:54:32.943" v="300" actId="120"/>
          <ac:graphicFrameMkLst>
            <pc:docMk/>
            <pc:sldMk cId="1918813351" sldId="274"/>
            <ac:graphicFrameMk id="5" creationId="{7C5EDB85-9866-A65A-A990-770FBE5CB75F}"/>
          </ac:graphicFrameMkLst>
        </pc:graphicFrameChg>
      </pc:sldChg>
      <pc:sldChg chg="modSp mod">
        <pc:chgData name="Philo Tamis" userId="90038943-8f20-4190-88a0-de2cdf12b069" providerId="ADAL" clId="{6B191EE5-CC22-458A-94A0-6A5FD1A4D668}" dt="2023-03-10T10:08:49.454" v="586" actId="14734"/>
        <pc:sldMkLst>
          <pc:docMk/>
          <pc:sldMk cId="3689657238" sldId="275"/>
        </pc:sldMkLst>
        <pc:spChg chg="mod">
          <ac:chgData name="Philo Tamis" userId="90038943-8f20-4190-88a0-de2cdf12b069" providerId="ADAL" clId="{6B191EE5-CC22-458A-94A0-6A5FD1A4D668}" dt="2023-03-10T09:54:39.041" v="302" actId="20577"/>
          <ac:spMkLst>
            <pc:docMk/>
            <pc:sldMk cId="3689657238" sldId="275"/>
            <ac:spMk id="3" creationId="{02ED24B0-67A1-534F-AC2F-E88A09097840}"/>
          </ac:spMkLst>
        </pc:spChg>
        <pc:spChg chg="mod">
          <ac:chgData name="Philo Tamis" userId="90038943-8f20-4190-88a0-de2cdf12b069" providerId="ADAL" clId="{6B191EE5-CC22-458A-94A0-6A5FD1A4D668}" dt="2023-03-10T10:08:18.086" v="582" actId="1076"/>
          <ac:spMkLst>
            <pc:docMk/>
            <pc:sldMk cId="3689657238" sldId="275"/>
            <ac:spMk id="7" creationId="{427298CA-C682-7E64-D0CD-FF9759C7F94A}"/>
          </ac:spMkLst>
        </pc:spChg>
        <pc:spChg chg="mod">
          <ac:chgData name="Philo Tamis" userId="90038943-8f20-4190-88a0-de2cdf12b069" providerId="ADAL" clId="{6B191EE5-CC22-458A-94A0-6A5FD1A4D668}" dt="2023-03-10T10:08:14.424" v="581" actId="1076"/>
          <ac:spMkLst>
            <pc:docMk/>
            <pc:sldMk cId="3689657238" sldId="275"/>
            <ac:spMk id="8" creationId="{3339C60D-F004-23D9-955B-874581E53264}"/>
          </ac:spMkLst>
        </pc:spChg>
        <pc:graphicFrameChg chg="modGraphic">
          <ac:chgData name="Philo Tamis" userId="90038943-8f20-4190-88a0-de2cdf12b069" providerId="ADAL" clId="{6B191EE5-CC22-458A-94A0-6A5FD1A4D668}" dt="2023-03-10T10:08:49.454" v="586" actId="14734"/>
          <ac:graphicFrameMkLst>
            <pc:docMk/>
            <pc:sldMk cId="3689657238" sldId="275"/>
            <ac:graphicFrameMk id="6" creationId="{E2F414CF-A9A3-2922-7CF2-C34B53E9DD54}"/>
          </ac:graphicFrameMkLst>
        </pc:graphicFrameChg>
      </pc:sldChg>
      <pc:sldChg chg="modSp mod">
        <pc:chgData name="Philo Tamis" userId="90038943-8f20-4190-88a0-de2cdf12b069" providerId="ADAL" clId="{6B191EE5-CC22-458A-94A0-6A5FD1A4D668}" dt="2023-03-10T10:00:24.520" v="434" actId="1076"/>
        <pc:sldMkLst>
          <pc:docMk/>
          <pc:sldMk cId="3334327202" sldId="280"/>
        </pc:sldMkLst>
        <pc:spChg chg="mod">
          <ac:chgData name="Philo Tamis" userId="90038943-8f20-4190-88a0-de2cdf12b069" providerId="ADAL" clId="{6B191EE5-CC22-458A-94A0-6A5FD1A4D668}" dt="2023-03-10T09:57:35.972" v="369" actId="20577"/>
          <ac:spMkLst>
            <pc:docMk/>
            <pc:sldMk cId="3334327202" sldId="280"/>
            <ac:spMk id="3" creationId="{F3084A6A-E1FF-AEFE-E70D-82B5363E5397}"/>
          </ac:spMkLst>
        </pc:spChg>
        <pc:spChg chg="mod">
          <ac:chgData name="Philo Tamis" userId="90038943-8f20-4190-88a0-de2cdf12b069" providerId="ADAL" clId="{6B191EE5-CC22-458A-94A0-6A5FD1A4D668}" dt="2023-03-10T10:00:24.520" v="434" actId="1076"/>
          <ac:spMkLst>
            <pc:docMk/>
            <pc:sldMk cId="3334327202" sldId="280"/>
            <ac:spMk id="5" creationId="{DEAA0564-F6D9-421D-0616-C68F0829647C}"/>
          </ac:spMkLst>
        </pc:spChg>
      </pc:sldChg>
      <pc:sldChg chg="modSp mod">
        <pc:chgData name="Philo Tamis" userId="90038943-8f20-4190-88a0-de2cdf12b069" providerId="ADAL" clId="{6B191EE5-CC22-458A-94A0-6A5FD1A4D668}" dt="2023-03-14T10:01:40.365" v="905" actId="20577"/>
        <pc:sldMkLst>
          <pc:docMk/>
          <pc:sldMk cId="3275862916" sldId="281"/>
        </pc:sldMkLst>
        <pc:spChg chg="mod">
          <ac:chgData name="Philo Tamis" userId="90038943-8f20-4190-88a0-de2cdf12b069" providerId="ADAL" clId="{6B191EE5-CC22-458A-94A0-6A5FD1A4D668}" dt="2023-03-10T10:00:56.768" v="474" actId="20577"/>
          <ac:spMkLst>
            <pc:docMk/>
            <pc:sldMk cId="3275862916" sldId="281"/>
            <ac:spMk id="3" creationId="{F3084A6A-E1FF-AEFE-E70D-82B5363E5397}"/>
          </ac:spMkLst>
        </pc:spChg>
        <pc:graphicFrameChg chg="mod modGraphic">
          <ac:chgData name="Philo Tamis" userId="90038943-8f20-4190-88a0-de2cdf12b069" providerId="ADAL" clId="{6B191EE5-CC22-458A-94A0-6A5FD1A4D668}" dt="2023-03-14T10:01:40.365" v="905" actId="20577"/>
          <ac:graphicFrameMkLst>
            <pc:docMk/>
            <pc:sldMk cId="3275862916" sldId="281"/>
            <ac:graphicFrameMk id="5" creationId="{1712CC0E-43CF-438A-D055-0A34E25D0C9F}"/>
          </ac:graphicFrameMkLst>
        </pc:graphicFrameChg>
      </pc:sldChg>
      <pc:sldChg chg="mod modShow">
        <pc:chgData name="Philo Tamis" userId="90038943-8f20-4190-88a0-de2cdf12b069" providerId="ADAL" clId="{6B191EE5-CC22-458A-94A0-6A5FD1A4D668}" dt="2023-03-14T08:05:22.245" v="846" actId="729"/>
        <pc:sldMkLst>
          <pc:docMk/>
          <pc:sldMk cId="2343752319" sldId="282"/>
        </pc:sldMkLst>
      </pc:sldChg>
      <pc:sldChg chg="modSp mod modShow">
        <pc:chgData name="Philo Tamis" userId="90038943-8f20-4190-88a0-de2cdf12b069" providerId="ADAL" clId="{6B191EE5-CC22-458A-94A0-6A5FD1A4D668}" dt="2023-03-14T08:05:28.730" v="847" actId="729"/>
        <pc:sldMkLst>
          <pc:docMk/>
          <pc:sldMk cId="3397724762" sldId="283"/>
        </pc:sldMkLst>
        <pc:spChg chg="mod">
          <ac:chgData name="Philo Tamis" userId="90038943-8f20-4190-88a0-de2cdf12b069" providerId="ADAL" clId="{6B191EE5-CC22-458A-94A0-6A5FD1A4D668}" dt="2023-03-10T10:14:33.272" v="674" actId="20577"/>
          <ac:spMkLst>
            <pc:docMk/>
            <pc:sldMk cId="3397724762" sldId="283"/>
            <ac:spMk id="11" creationId="{1B87668C-EAA1-5A9A-23C6-9C9A694CE806}"/>
          </ac:spMkLst>
        </pc:spChg>
      </pc:sldChg>
      <pc:sldChg chg="modSp mod modShow">
        <pc:chgData name="Philo Tamis" userId="90038943-8f20-4190-88a0-de2cdf12b069" providerId="ADAL" clId="{6B191EE5-CC22-458A-94A0-6A5FD1A4D668}" dt="2023-03-14T08:05:33.085" v="848" actId="729"/>
        <pc:sldMkLst>
          <pc:docMk/>
          <pc:sldMk cId="1698410459" sldId="284"/>
        </pc:sldMkLst>
        <pc:spChg chg="mod">
          <ac:chgData name="Philo Tamis" userId="90038943-8f20-4190-88a0-de2cdf12b069" providerId="ADAL" clId="{6B191EE5-CC22-458A-94A0-6A5FD1A4D668}" dt="2023-03-10T10:16:19.223" v="742" actId="2085"/>
          <ac:spMkLst>
            <pc:docMk/>
            <pc:sldMk cId="1698410459" sldId="284"/>
            <ac:spMk id="5" creationId="{EE455309-8D51-AED6-5992-86F9D6A5E820}"/>
          </ac:spMkLst>
        </pc:spChg>
      </pc:sldChg>
      <pc:sldChg chg="mod modShow">
        <pc:chgData name="Philo Tamis" userId="90038943-8f20-4190-88a0-de2cdf12b069" providerId="ADAL" clId="{6B191EE5-CC22-458A-94A0-6A5FD1A4D668}" dt="2023-03-14T08:05:39.825" v="849" actId="729"/>
        <pc:sldMkLst>
          <pc:docMk/>
          <pc:sldMk cId="3642422444" sldId="285"/>
        </pc:sldMkLst>
      </pc:sldChg>
      <pc:sldChg chg="mod modShow">
        <pc:chgData name="Philo Tamis" userId="90038943-8f20-4190-88a0-de2cdf12b069" providerId="ADAL" clId="{6B191EE5-CC22-458A-94A0-6A5FD1A4D668}" dt="2023-03-14T08:05:49.962" v="850" actId="729"/>
        <pc:sldMkLst>
          <pc:docMk/>
          <pc:sldMk cId="2585358734" sldId="286"/>
        </pc:sldMkLst>
      </pc:sldChg>
      <pc:sldChg chg="mod modShow">
        <pc:chgData name="Philo Tamis" userId="90038943-8f20-4190-88a0-de2cdf12b069" providerId="ADAL" clId="{6B191EE5-CC22-458A-94A0-6A5FD1A4D668}" dt="2023-03-10T10:04:22.018" v="496" actId="729"/>
        <pc:sldMkLst>
          <pc:docMk/>
          <pc:sldMk cId="3362834322" sldId="288"/>
        </pc:sldMkLst>
      </pc:sldChg>
      <pc:sldChg chg="mod modShow">
        <pc:chgData name="Philo Tamis" userId="90038943-8f20-4190-88a0-de2cdf12b069" providerId="ADAL" clId="{6B191EE5-CC22-458A-94A0-6A5FD1A4D668}" dt="2023-03-10T10:05:34.689" v="518" actId="729"/>
        <pc:sldMkLst>
          <pc:docMk/>
          <pc:sldMk cId="2236400980" sldId="289"/>
        </pc:sldMkLst>
      </pc:sldChg>
      <pc:sldChg chg="mod modShow">
        <pc:chgData name="Philo Tamis" userId="90038943-8f20-4190-88a0-de2cdf12b069" providerId="ADAL" clId="{6B191EE5-CC22-458A-94A0-6A5FD1A4D668}" dt="2023-03-10T10:05:32.796" v="517" actId="729"/>
        <pc:sldMkLst>
          <pc:docMk/>
          <pc:sldMk cId="3318828132" sldId="290"/>
        </pc:sldMkLst>
      </pc:sldChg>
      <pc:sldChg chg="modSp mod modShow">
        <pc:chgData name="Philo Tamis" userId="90038943-8f20-4190-88a0-de2cdf12b069" providerId="ADAL" clId="{6B191EE5-CC22-458A-94A0-6A5FD1A4D668}" dt="2023-03-10T10:05:30.694" v="516" actId="729"/>
        <pc:sldMkLst>
          <pc:docMk/>
          <pc:sldMk cId="4158079669" sldId="291"/>
        </pc:sldMkLst>
        <pc:spChg chg="mod">
          <ac:chgData name="Philo Tamis" userId="90038943-8f20-4190-88a0-de2cdf12b069" providerId="ADAL" clId="{6B191EE5-CC22-458A-94A0-6A5FD1A4D668}" dt="2023-03-10T10:03:09.068" v="495" actId="1076"/>
          <ac:spMkLst>
            <pc:docMk/>
            <pc:sldMk cId="4158079669" sldId="291"/>
            <ac:spMk id="2" creationId="{9059B684-2A1C-FEFB-A870-37C3AC6BB0A7}"/>
          </ac:spMkLst>
        </pc:spChg>
        <pc:spChg chg="mod">
          <ac:chgData name="Philo Tamis" userId="90038943-8f20-4190-88a0-de2cdf12b069" providerId="ADAL" clId="{6B191EE5-CC22-458A-94A0-6A5FD1A4D668}" dt="2023-03-10T10:03:09.068" v="495" actId="1076"/>
          <ac:spMkLst>
            <pc:docMk/>
            <pc:sldMk cId="4158079669" sldId="291"/>
            <ac:spMk id="4" creationId="{96EA257A-142F-ED72-5B6E-022AC822F927}"/>
          </ac:spMkLst>
        </pc:spChg>
        <pc:spChg chg="mod">
          <ac:chgData name="Philo Tamis" userId="90038943-8f20-4190-88a0-de2cdf12b069" providerId="ADAL" clId="{6B191EE5-CC22-458A-94A0-6A5FD1A4D668}" dt="2023-03-10T10:03:09.068" v="495" actId="1076"/>
          <ac:spMkLst>
            <pc:docMk/>
            <pc:sldMk cId="4158079669" sldId="291"/>
            <ac:spMk id="6" creationId="{0A46290C-8102-4932-FBF6-E4B8A7234C37}"/>
          </ac:spMkLst>
        </pc:spChg>
        <pc:spChg chg="mod">
          <ac:chgData name="Philo Tamis" userId="90038943-8f20-4190-88a0-de2cdf12b069" providerId="ADAL" clId="{6B191EE5-CC22-458A-94A0-6A5FD1A4D668}" dt="2023-03-10T10:03:09.068" v="495" actId="1076"/>
          <ac:spMkLst>
            <pc:docMk/>
            <pc:sldMk cId="4158079669" sldId="291"/>
            <ac:spMk id="7" creationId="{745EDBE8-9802-6979-46EE-0239F1EE8C48}"/>
          </ac:spMkLst>
        </pc:spChg>
        <pc:spChg chg="mod">
          <ac:chgData name="Philo Tamis" userId="90038943-8f20-4190-88a0-de2cdf12b069" providerId="ADAL" clId="{6B191EE5-CC22-458A-94A0-6A5FD1A4D668}" dt="2023-03-10T10:03:09.068" v="495" actId="1076"/>
          <ac:spMkLst>
            <pc:docMk/>
            <pc:sldMk cId="4158079669" sldId="291"/>
            <ac:spMk id="8" creationId="{109D8CAE-D996-F1D1-D16F-D014FE7EBB53}"/>
          </ac:spMkLst>
        </pc:spChg>
        <pc:spChg chg="mod">
          <ac:chgData name="Philo Tamis" userId="90038943-8f20-4190-88a0-de2cdf12b069" providerId="ADAL" clId="{6B191EE5-CC22-458A-94A0-6A5FD1A4D668}" dt="2023-03-10T10:03:09.068" v="495" actId="1076"/>
          <ac:spMkLst>
            <pc:docMk/>
            <pc:sldMk cId="4158079669" sldId="291"/>
            <ac:spMk id="9" creationId="{CB56959F-638D-ACF2-FB85-8F543AFDB819}"/>
          </ac:spMkLst>
        </pc:spChg>
        <pc:spChg chg="mod">
          <ac:chgData name="Philo Tamis" userId="90038943-8f20-4190-88a0-de2cdf12b069" providerId="ADAL" clId="{6B191EE5-CC22-458A-94A0-6A5FD1A4D668}" dt="2023-03-10T10:03:09.068" v="495" actId="1076"/>
          <ac:spMkLst>
            <pc:docMk/>
            <pc:sldMk cId="4158079669" sldId="291"/>
            <ac:spMk id="10" creationId="{1235F60D-F6E2-C7C6-2C88-EAA34E6AFCBD}"/>
          </ac:spMkLst>
        </pc:spChg>
        <pc:spChg chg="mod">
          <ac:chgData name="Philo Tamis" userId="90038943-8f20-4190-88a0-de2cdf12b069" providerId="ADAL" clId="{6B191EE5-CC22-458A-94A0-6A5FD1A4D668}" dt="2023-03-10T10:03:09.068" v="495" actId="1076"/>
          <ac:spMkLst>
            <pc:docMk/>
            <pc:sldMk cId="4158079669" sldId="291"/>
            <ac:spMk id="11" creationId="{0A9731D2-E2A4-5827-0BAF-EBD2CE02C857}"/>
          </ac:spMkLst>
        </pc:spChg>
        <pc:spChg chg="mod">
          <ac:chgData name="Philo Tamis" userId="90038943-8f20-4190-88a0-de2cdf12b069" providerId="ADAL" clId="{6B191EE5-CC22-458A-94A0-6A5FD1A4D668}" dt="2023-03-10T10:03:09.068" v="495" actId="1076"/>
          <ac:spMkLst>
            <pc:docMk/>
            <pc:sldMk cId="4158079669" sldId="291"/>
            <ac:spMk id="12" creationId="{1B64D3B1-F38E-6454-0CC8-AE9E26F68593}"/>
          </ac:spMkLst>
        </pc:spChg>
        <pc:spChg chg="mod">
          <ac:chgData name="Philo Tamis" userId="90038943-8f20-4190-88a0-de2cdf12b069" providerId="ADAL" clId="{6B191EE5-CC22-458A-94A0-6A5FD1A4D668}" dt="2023-03-10T10:03:09.068" v="495" actId="1076"/>
          <ac:spMkLst>
            <pc:docMk/>
            <pc:sldMk cId="4158079669" sldId="291"/>
            <ac:spMk id="13" creationId="{FA882975-9C5C-668B-DEC4-DBD349CE9A6D}"/>
          </ac:spMkLst>
        </pc:spChg>
        <pc:spChg chg="mod">
          <ac:chgData name="Philo Tamis" userId="90038943-8f20-4190-88a0-de2cdf12b069" providerId="ADAL" clId="{6B191EE5-CC22-458A-94A0-6A5FD1A4D668}" dt="2023-03-10T10:03:09.068" v="495" actId="1076"/>
          <ac:spMkLst>
            <pc:docMk/>
            <pc:sldMk cId="4158079669" sldId="291"/>
            <ac:spMk id="14" creationId="{5B103D77-6FD0-3407-3A60-F13A1C25B9CB}"/>
          </ac:spMkLst>
        </pc:spChg>
        <pc:spChg chg="mod">
          <ac:chgData name="Philo Tamis" userId="90038943-8f20-4190-88a0-de2cdf12b069" providerId="ADAL" clId="{6B191EE5-CC22-458A-94A0-6A5FD1A4D668}" dt="2023-03-10T10:03:09.068" v="495" actId="1076"/>
          <ac:spMkLst>
            <pc:docMk/>
            <pc:sldMk cId="4158079669" sldId="291"/>
            <ac:spMk id="15" creationId="{8FD9BF99-B917-9CEE-B4BD-3A46F70FD82A}"/>
          </ac:spMkLst>
        </pc:spChg>
        <pc:spChg chg="mod">
          <ac:chgData name="Philo Tamis" userId="90038943-8f20-4190-88a0-de2cdf12b069" providerId="ADAL" clId="{6B191EE5-CC22-458A-94A0-6A5FD1A4D668}" dt="2023-03-10T10:03:09.068" v="495" actId="1076"/>
          <ac:spMkLst>
            <pc:docMk/>
            <pc:sldMk cId="4158079669" sldId="291"/>
            <ac:spMk id="16" creationId="{AC86D3B6-0CB9-0406-DA65-F322ABF9B58B}"/>
          </ac:spMkLst>
        </pc:spChg>
        <pc:spChg chg="mod">
          <ac:chgData name="Philo Tamis" userId="90038943-8f20-4190-88a0-de2cdf12b069" providerId="ADAL" clId="{6B191EE5-CC22-458A-94A0-6A5FD1A4D668}" dt="2023-03-10T10:03:09.068" v="495" actId="1076"/>
          <ac:spMkLst>
            <pc:docMk/>
            <pc:sldMk cId="4158079669" sldId="291"/>
            <ac:spMk id="17" creationId="{869A7FE2-EC35-757A-3755-55415D4A378B}"/>
          </ac:spMkLst>
        </pc:spChg>
        <pc:spChg chg="mod">
          <ac:chgData name="Philo Tamis" userId="90038943-8f20-4190-88a0-de2cdf12b069" providerId="ADAL" clId="{6B191EE5-CC22-458A-94A0-6A5FD1A4D668}" dt="2023-03-10T10:03:09.068" v="495" actId="1076"/>
          <ac:spMkLst>
            <pc:docMk/>
            <pc:sldMk cId="4158079669" sldId="291"/>
            <ac:spMk id="18" creationId="{7C06600E-6329-E246-C953-45EDFD484681}"/>
          </ac:spMkLst>
        </pc:spChg>
        <pc:spChg chg="mod">
          <ac:chgData name="Philo Tamis" userId="90038943-8f20-4190-88a0-de2cdf12b069" providerId="ADAL" clId="{6B191EE5-CC22-458A-94A0-6A5FD1A4D668}" dt="2023-03-10T10:03:09.068" v="495" actId="1076"/>
          <ac:spMkLst>
            <pc:docMk/>
            <pc:sldMk cId="4158079669" sldId="291"/>
            <ac:spMk id="19" creationId="{B84E5EE7-B836-BEAC-3AB9-A2BEC3801C4E}"/>
          </ac:spMkLst>
        </pc:spChg>
        <pc:spChg chg="mod">
          <ac:chgData name="Philo Tamis" userId="90038943-8f20-4190-88a0-de2cdf12b069" providerId="ADAL" clId="{6B191EE5-CC22-458A-94A0-6A5FD1A4D668}" dt="2023-03-10T10:03:09.068" v="495" actId="1076"/>
          <ac:spMkLst>
            <pc:docMk/>
            <pc:sldMk cId="4158079669" sldId="291"/>
            <ac:spMk id="20" creationId="{715F8691-1641-0DB0-AC48-DB6C9C8F1EAC}"/>
          </ac:spMkLst>
        </pc:spChg>
        <pc:spChg chg="mod">
          <ac:chgData name="Philo Tamis" userId="90038943-8f20-4190-88a0-de2cdf12b069" providerId="ADAL" clId="{6B191EE5-CC22-458A-94A0-6A5FD1A4D668}" dt="2023-03-10T10:03:09.068" v="495" actId="1076"/>
          <ac:spMkLst>
            <pc:docMk/>
            <pc:sldMk cId="4158079669" sldId="291"/>
            <ac:spMk id="21" creationId="{47CDE05B-5101-4DDD-6ED5-1EE80EAA1953}"/>
          </ac:spMkLst>
        </pc:spChg>
        <pc:spChg chg="mod">
          <ac:chgData name="Philo Tamis" userId="90038943-8f20-4190-88a0-de2cdf12b069" providerId="ADAL" clId="{6B191EE5-CC22-458A-94A0-6A5FD1A4D668}" dt="2023-03-10T10:03:09.068" v="495" actId="1076"/>
          <ac:spMkLst>
            <pc:docMk/>
            <pc:sldMk cId="4158079669" sldId="291"/>
            <ac:spMk id="22" creationId="{0D94CEA3-71BC-1DE6-B8DF-92B54E3AB94B}"/>
          </ac:spMkLst>
        </pc:spChg>
        <pc:spChg chg="mod">
          <ac:chgData name="Philo Tamis" userId="90038943-8f20-4190-88a0-de2cdf12b069" providerId="ADAL" clId="{6B191EE5-CC22-458A-94A0-6A5FD1A4D668}" dt="2023-03-10T10:03:09.068" v="495" actId="1076"/>
          <ac:spMkLst>
            <pc:docMk/>
            <pc:sldMk cId="4158079669" sldId="291"/>
            <ac:spMk id="23" creationId="{5590972C-039C-6ED2-1C26-B02ED7983835}"/>
          </ac:spMkLst>
        </pc:spChg>
        <pc:spChg chg="mod">
          <ac:chgData name="Philo Tamis" userId="90038943-8f20-4190-88a0-de2cdf12b069" providerId="ADAL" clId="{6B191EE5-CC22-458A-94A0-6A5FD1A4D668}" dt="2023-03-10T10:03:09.068" v="495" actId="1076"/>
          <ac:spMkLst>
            <pc:docMk/>
            <pc:sldMk cId="4158079669" sldId="291"/>
            <ac:spMk id="24" creationId="{C1577440-9EAD-E668-7CC3-71468C3AEA3F}"/>
          </ac:spMkLst>
        </pc:spChg>
        <pc:spChg chg="mod">
          <ac:chgData name="Philo Tamis" userId="90038943-8f20-4190-88a0-de2cdf12b069" providerId="ADAL" clId="{6B191EE5-CC22-458A-94A0-6A5FD1A4D668}" dt="2023-03-10T10:03:09.068" v="495" actId="1076"/>
          <ac:spMkLst>
            <pc:docMk/>
            <pc:sldMk cId="4158079669" sldId="291"/>
            <ac:spMk id="25" creationId="{38072B56-31F4-31D8-11D5-4271E2D79263}"/>
          </ac:spMkLst>
        </pc:spChg>
        <pc:spChg chg="mod">
          <ac:chgData name="Philo Tamis" userId="90038943-8f20-4190-88a0-de2cdf12b069" providerId="ADAL" clId="{6B191EE5-CC22-458A-94A0-6A5FD1A4D668}" dt="2023-03-10T10:03:09.068" v="495" actId="1076"/>
          <ac:spMkLst>
            <pc:docMk/>
            <pc:sldMk cId="4158079669" sldId="291"/>
            <ac:spMk id="26" creationId="{0868BAAA-E0BF-9877-680A-41AEFC2758E9}"/>
          </ac:spMkLst>
        </pc:spChg>
        <pc:spChg chg="mod">
          <ac:chgData name="Philo Tamis" userId="90038943-8f20-4190-88a0-de2cdf12b069" providerId="ADAL" clId="{6B191EE5-CC22-458A-94A0-6A5FD1A4D668}" dt="2023-03-10T10:03:09.068" v="495" actId="1076"/>
          <ac:spMkLst>
            <pc:docMk/>
            <pc:sldMk cId="4158079669" sldId="291"/>
            <ac:spMk id="27" creationId="{070BE58E-9BCC-4CEC-E8F7-7D630ABD9D66}"/>
          </ac:spMkLst>
        </pc:spChg>
        <pc:spChg chg="mod">
          <ac:chgData name="Philo Tamis" userId="90038943-8f20-4190-88a0-de2cdf12b069" providerId="ADAL" clId="{6B191EE5-CC22-458A-94A0-6A5FD1A4D668}" dt="2023-03-10T10:03:09.068" v="495" actId="1076"/>
          <ac:spMkLst>
            <pc:docMk/>
            <pc:sldMk cId="4158079669" sldId="291"/>
            <ac:spMk id="28" creationId="{9C97D04D-39BA-4F24-C85D-EF0550D551A6}"/>
          </ac:spMkLst>
        </pc:spChg>
        <pc:spChg chg="mod">
          <ac:chgData name="Philo Tamis" userId="90038943-8f20-4190-88a0-de2cdf12b069" providerId="ADAL" clId="{6B191EE5-CC22-458A-94A0-6A5FD1A4D668}" dt="2023-03-10T10:03:09.068" v="495" actId="1076"/>
          <ac:spMkLst>
            <pc:docMk/>
            <pc:sldMk cId="4158079669" sldId="291"/>
            <ac:spMk id="29" creationId="{716649BB-7D51-BFC3-8031-EEFDED9055D2}"/>
          </ac:spMkLst>
        </pc:spChg>
        <pc:spChg chg="mod">
          <ac:chgData name="Philo Tamis" userId="90038943-8f20-4190-88a0-de2cdf12b069" providerId="ADAL" clId="{6B191EE5-CC22-458A-94A0-6A5FD1A4D668}" dt="2023-03-10T10:03:09.068" v="495" actId="1076"/>
          <ac:spMkLst>
            <pc:docMk/>
            <pc:sldMk cId="4158079669" sldId="291"/>
            <ac:spMk id="30" creationId="{724FDB36-B924-94C4-CD82-D9E60B0BB33B}"/>
          </ac:spMkLst>
        </pc:spChg>
        <pc:spChg chg="mod">
          <ac:chgData name="Philo Tamis" userId="90038943-8f20-4190-88a0-de2cdf12b069" providerId="ADAL" clId="{6B191EE5-CC22-458A-94A0-6A5FD1A4D668}" dt="2023-03-10T10:03:09.068" v="495" actId="1076"/>
          <ac:spMkLst>
            <pc:docMk/>
            <pc:sldMk cId="4158079669" sldId="291"/>
            <ac:spMk id="31" creationId="{B7B5ABB1-672E-0004-7725-CBB2C98E1666}"/>
          </ac:spMkLst>
        </pc:spChg>
        <pc:spChg chg="mod">
          <ac:chgData name="Philo Tamis" userId="90038943-8f20-4190-88a0-de2cdf12b069" providerId="ADAL" clId="{6B191EE5-CC22-458A-94A0-6A5FD1A4D668}" dt="2023-03-10T10:03:09.068" v="495" actId="1076"/>
          <ac:spMkLst>
            <pc:docMk/>
            <pc:sldMk cId="4158079669" sldId="291"/>
            <ac:spMk id="32" creationId="{A9F71B40-157D-FF59-A73D-3BBFC75D4993}"/>
          </ac:spMkLst>
        </pc:spChg>
        <pc:spChg chg="mod">
          <ac:chgData name="Philo Tamis" userId="90038943-8f20-4190-88a0-de2cdf12b069" providerId="ADAL" clId="{6B191EE5-CC22-458A-94A0-6A5FD1A4D668}" dt="2023-03-10T10:03:09.068" v="495" actId="1076"/>
          <ac:spMkLst>
            <pc:docMk/>
            <pc:sldMk cId="4158079669" sldId="291"/>
            <ac:spMk id="33" creationId="{A2F0EDE2-A69D-4203-AF00-5FEB18FC8791}"/>
          </ac:spMkLst>
        </pc:spChg>
        <pc:spChg chg="mod">
          <ac:chgData name="Philo Tamis" userId="90038943-8f20-4190-88a0-de2cdf12b069" providerId="ADAL" clId="{6B191EE5-CC22-458A-94A0-6A5FD1A4D668}" dt="2023-03-10T10:03:09.068" v="495" actId="1076"/>
          <ac:spMkLst>
            <pc:docMk/>
            <pc:sldMk cId="4158079669" sldId="291"/>
            <ac:spMk id="34" creationId="{CADA47EE-E92A-9466-19B9-98BBE93D2196}"/>
          </ac:spMkLst>
        </pc:spChg>
        <pc:spChg chg="mod">
          <ac:chgData name="Philo Tamis" userId="90038943-8f20-4190-88a0-de2cdf12b069" providerId="ADAL" clId="{6B191EE5-CC22-458A-94A0-6A5FD1A4D668}" dt="2023-03-10T10:03:09.068" v="495" actId="1076"/>
          <ac:spMkLst>
            <pc:docMk/>
            <pc:sldMk cId="4158079669" sldId="291"/>
            <ac:spMk id="35" creationId="{B39A15AF-2B11-D962-7BC5-64267754D9EC}"/>
          </ac:spMkLst>
        </pc:spChg>
        <pc:spChg chg="mod">
          <ac:chgData name="Philo Tamis" userId="90038943-8f20-4190-88a0-de2cdf12b069" providerId="ADAL" clId="{6B191EE5-CC22-458A-94A0-6A5FD1A4D668}" dt="2023-03-10T10:03:09.068" v="495" actId="1076"/>
          <ac:spMkLst>
            <pc:docMk/>
            <pc:sldMk cId="4158079669" sldId="291"/>
            <ac:spMk id="36" creationId="{391FE2EF-4C30-B929-D97A-AF9632A60EB1}"/>
          </ac:spMkLst>
        </pc:spChg>
        <pc:spChg chg="mod">
          <ac:chgData name="Philo Tamis" userId="90038943-8f20-4190-88a0-de2cdf12b069" providerId="ADAL" clId="{6B191EE5-CC22-458A-94A0-6A5FD1A4D668}" dt="2023-03-10T10:03:09.068" v="495" actId="1076"/>
          <ac:spMkLst>
            <pc:docMk/>
            <pc:sldMk cId="4158079669" sldId="291"/>
            <ac:spMk id="37" creationId="{AAC94A51-2C21-F547-8049-3D33A26AFECD}"/>
          </ac:spMkLst>
        </pc:spChg>
        <pc:spChg chg="mod">
          <ac:chgData name="Philo Tamis" userId="90038943-8f20-4190-88a0-de2cdf12b069" providerId="ADAL" clId="{6B191EE5-CC22-458A-94A0-6A5FD1A4D668}" dt="2023-03-10T10:03:09.068" v="495" actId="1076"/>
          <ac:spMkLst>
            <pc:docMk/>
            <pc:sldMk cId="4158079669" sldId="291"/>
            <ac:spMk id="38" creationId="{2E8E026C-863D-2713-3BB5-654AB00975AB}"/>
          </ac:spMkLst>
        </pc:spChg>
        <pc:spChg chg="mod">
          <ac:chgData name="Philo Tamis" userId="90038943-8f20-4190-88a0-de2cdf12b069" providerId="ADAL" clId="{6B191EE5-CC22-458A-94A0-6A5FD1A4D668}" dt="2023-03-10T10:03:09.068" v="495" actId="1076"/>
          <ac:spMkLst>
            <pc:docMk/>
            <pc:sldMk cId="4158079669" sldId="291"/>
            <ac:spMk id="39" creationId="{4C740E14-23F0-F3E0-AA98-03DE49A0BBC9}"/>
          </ac:spMkLst>
        </pc:spChg>
        <pc:spChg chg="mod">
          <ac:chgData name="Philo Tamis" userId="90038943-8f20-4190-88a0-de2cdf12b069" providerId="ADAL" clId="{6B191EE5-CC22-458A-94A0-6A5FD1A4D668}" dt="2023-03-10T10:03:09.068" v="495" actId="1076"/>
          <ac:spMkLst>
            <pc:docMk/>
            <pc:sldMk cId="4158079669" sldId="291"/>
            <ac:spMk id="40" creationId="{DC7D8575-6C2D-AA2F-0B47-16C478E3F63C}"/>
          </ac:spMkLst>
        </pc:spChg>
      </pc:sldChg>
      <pc:sldChg chg="mod modShow">
        <pc:chgData name="Philo Tamis" userId="90038943-8f20-4190-88a0-de2cdf12b069" providerId="ADAL" clId="{6B191EE5-CC22-458A-94A0-6A5FD1A4D668}" dt="2023-03-10T10:05:29.085" v="515" actId="729"/>
        <pc:sldMkLst>
          <pc:docMk/>
          <pc:sldMk cId="3473248045" sldId="292"/>
        </pc:sldMkLst>
      </pc:sldChg>
      <pc:sldChg chg="mod modShow">
        <pc:chgData name="Philo Tamis" userId="90038943-8f20-4190-88a0-de2cdf12b069" providerId="ADAL" clId="{6B191EE5-CC22-458A-94A0-6A5FD1A4D668}" dt="2023-03-10T10:05:27.653" v="514" actId="729"/>
        <pc:sldMkLst>
          <pc:docMk/>
          <pc:sldMk cId="3510397135" sldId="293"/>
        </pc:sldMkLst>
      </pc:sldChg>
      <pc:sldChg chg="modSp mod">
        <pc:chgData name="Philo Tamis" userId="90038943-8f20-4190-88a0-de2cdf12b069" providerId="ADAL" clId="{6B191EE5-CC22-458A-94A0-6A5FD1A4D668}" dt="2023-03-10T10:20:57.723" v="810" actId="207"/>
        <pc:sldMkLst>
          <pc:docMk/>
          <pc:sldMk cId="2110202812" sldId="295"/>
        </pc:sldMkLst>
        <pc:spChg chg="mod">
          <ac:chgData name="Philo Tamis" userId="90038943-8f20-4190-88a0-de2cdf12b069" providerId="ADAL" clId="{6B191EE5-CC22-458A-94A0-6A5FD1A4D668}" dt="2023-03-10T10:20:57.723" v="810" actId="207"/>
          <ac:spMkLst>
            <pc:docMk/>
            <pc:sldMk cId="2110202812" sldId="295"/>
            <ac:spMk id="2" creationId="{54FDAA42-CAC0-3341-8D4A-F105C501A602}"/>
          </ac:spMkLst>
        </pc:spChg>
        <pc:spChg chg="mod">
          <ac:chgData name="Philo Tamis" userId="90038943-8f20-4190-88a0-de2cdf12b069" providerId="ADAL" clId="{6B191EE5-CC22-458A-94A0-6A5FD1A4D668}" dt="2023-03-10T09:58:56.906" v="432" actId="20577"/>
          <ac:spMkLst>
            <pc:docMk/>
            <pc:sldMk cId="2110202812" sldId="295"/>
            <ac:spMk id="3" creationId="{02ED24B0-67A1-534F-AC2F-E88A09097840}"/>
          </ac:spMkLst>
        </pc:spChg>
      </pc:sldChg>
      <pc:sldChg chg="modSp mod">
        <pc:chgData name="Philo Tamis" userId="90038943-8f20-4190-88a0-de2cdf12b069" providerId="ADAL" clId="{6B191EE5-CC22-458A-94A0-6A5FD1A4D668}" dt="2023-03-14T09:47:33.306" v="879" actId="207"/>
        <pc:sldMkLst>
          <pc:docMk/>
          <pc:sldMk cId="4096728441" sldId="296"/>
        </pc:sldMkLst>
        <pc:spChg chg="mod">
          <ac:chgData name="Philo Tamis" userId="90038943-8f20-4190-88a0-de2cdf12b069" providerId="ADAL" clId="{6B191EE5-CC22-458A-94A0-6A5FD1A4D668}" dt="2023-03-14T09:47:33.306" v="879" actId="207"/>
          <ac:spMkLst>
            <pc:docMk/>
            <pc:sldMk cId="4096728441" sldId="296"/>
            <ac:spMk id="2" creationId="{54FDAA42-CAC0-3341-8D4A-F105C501A602}"/>
          </ac:spMkLst>
        </pc:spChg>
        <pc:spChg chg="mod">
          <ac:chgData name="Philo Tamis" userId="90038943-8f20-4190-88a0-de2cdf12b069" providerId="ADAL" clId="{6B191EE5-CC22-458A-94A0-6A5FD1A4D668}" dt="2023-03-10T10:01:22.522" v="480" actId="20577"/>
          <ac:spMkLst>
            <pc:docMk/>
            <pc:sldMk cId="4096728441" sldId="296"/>
            <ac:spMk id="3" creationId="{02ED24B0-67A1-534F-AC2F-E88A09097840}"/>
          </ac:spMkLst>
        </pc:spChg>
      </pc:sldChg>
      <pc:sldChg chg="modSp mod modShow">
        <pc:chgData name="Philo Tamis" userId="90038943-8f20-4190-88a0-de2cdf12b069" providerId="ADAL" clId="{6B191EE5-CC22-458A-94A0-6A5FD1A4D668}" dt="2023-03-10T10:05:25.849" v="513" actId="729"/>
        <pc:sldMkLst>
          <pc:docMk/>
          <pc:sldMk cId="2523061709" sldId="298"/>
        </pc:sldMkLst>
        <pc:spChg chg="mod">
          <ac:chgData name="Philo Tamis" userId="90038943-8f20-4190-88a0-de2cdf12b069" providerId="ADAL" clId="{6B191EE5-CC22-458A-94A0-6A5FD1A4D668}" dt="2023-03-10T10:05:16.844" v="512" actId="6549"/>
          <ac:spMkLst>
            <pc:docMk/>
            <pc:sldMk cId="2523061709" sldId="298"/>
            <ac:spMk id="3" creationId="{02ED24B0-67A1-534F-AC2F-E88A09097840}"/>
          </ac:spMkLst>
        </pc:spChg>
      </pc:sldChg>
      <pc:sldChg chg="del">
        <pc:chgData name="Philo Tamis" userId="90038943-8f20-4190-88a0-de2cdf12b069" providerId="ADAL" clId="{6B191EE5-CC22-458A-94A0-6A5FD1A4D668}" dt="2023-03-10T09:57:41.048" v="370" actId="47"/>
        <pc:sldMkLst>
          <pc:docMk/>
          <pc:sldMk cId="2896967006" sldId="299"/>
        </pc:sldMkLst>
      </pc:sldChg>
      <pc:sldChg chg="del">
        <pc:chgData name="Philo Tamis" userId="90038943-8f20-4190-88a0-de2cdf12b069" providerId="ADAL" clId="{6B191EE5-CC22-458A-94A0-6A5FD1A4D668}" dt="2023-03-10T09:57:52.138" v="371" actId="47"/>
        <pc:sldMkLst>
          <pc:docMk/>
          <pc:sldMk cId="2564444773" sldId="300"/>
        </pc:sldMkLst>
      </pc:sldChg>
      <pc:sldChg chg="del">
        <pc:chgData name="Philo Tamis" userId="90038943-8f20-4190-88a0-de2cdf12b069" providerId="ADAL" clId="{6B191EE5-CC22-458A-94A0-6A5FD1A4D668}" dt="2023-03-10T10:01:00.312" v="475" actId="47"/>
        <pc:sldMkLst>
          <pc:docMk/>
          <pc:sldMk cId="941763437" sldId="301"/>
        </pc:sldMkLst>
      </pc:sldChg>
      <pc:sldChg chg="del">
        <pc:chgData name="Philo Tamis" userId="90038943-8f20-4190-88a0-de2cdf12b069" providerId="ADAL" clId="{6B191EE5-CC22-458A-94A0-6A5FD1A4D668}" dt="2023-03-10T10:01:01.277" v="476" actId="47"/>
        <pc:sldMkLst>
          <pc:docMk/>
          <pc:sldMk cId="3119963349" sldId="302"/>
        </pc:sldMkLst>
      </pc:sldChg>
      <pc:sldChg chg="modSp mod modShow">
        <pc:chgData name="Philo Tamis" userId="90038943-8f20-4190-88a0-de2cdf12b069" providerId="ADAL" clId="{6B191EE5-CC22-458A-94A0-6A5FD1A4D668}" dt="2023-03-10T10:01:59.229" v="489" actId="729"/>
        <pc:sldMkLst>
          <pc:docMk/>
          <pc:sldMk cId="1476373001" sldId="303"/>
        </pc:sldMkLst>
        <pc:spChg chg="mod">
          <ac:chgData name="Philo Tamis" userId="90038943-8f20-4190-88a0-de2cdf12b069" providerId="ADAL" clId="{6B191EE5-CC22-458A-94A0-6A5FD1A4D668}" dt="2023-03-10T10:01:43.349" v="484" actId="20577"/>
          <ac:spMkLst>
            <pc:docMk/>
            <pc:sldMk cId="1476373001" sldId="303"/>
            <ac:spMk id="3" creationId="{02ED24B0-67A1-534F-AC2F-E88A09097840}"/>
          </ac:spMkLst>
        </pc:spChg>
      </pc:sldChg>
      <pc:sldChg chg="modSp mod modShow">
        <pc:chgData name="Philo Tamis" userId="90038943-8f20-4190-88a0-de2cdf12b069" providerId="ADAL" clId="{6B191EE5-CC22-458A-94A0-6A5FD1A4D668}" dt="2023-03-10T10:02:02.668" v="490" actId="729"/>
        <pc:sldMkLst>
          <pc:docMk/>
          <pc:sldMk cId="3915365797" sldId="304"/>
        </pc:sldMkLst>
        <pc:spChg chg="mod">
          <ac:chgData name="Philo Tamis" userId="90038943-8f20-4190-88a0-de2cdf12b069" providerId="ADAL" clId="{6B191EE5-CC22-458A-94A0-6A5FD1A4D668}" dt="2023-03-10T10:01:49.766" v="488" actId="20577"/>
          <ac:spMkLst>
            <pc:docMk/>
            <pc:sldMk cId="3915365797" sldId="304"/>
            <ac:spMk id="3" creationId="{02ED24B0-67A1-534F-AC2F-E88A09097840}"/>
          </ac:spMkLst>
        </pc:spChg>
      </pc:sldChg>
      <pc:sldChg chg="modSp del mod modShow">
        <pc:chgData name="Philo Tamis" userId="90038943-8f20-4190-88a0-de2cdf12b069" providerId="ADAL" clId="{6B191EE5-CC22-458A-94A0-6A5FD1A4D668}" dt="2023-03-10T10:04:52.260" v="507" actId="47"/>
        <pc:sldMkLst>
          <pc:docMk/>
          <pc:sldMk cId="448026858" sldId="305"/>
        </pc:sldMkLst>
        <pc:spChg chg="mod">
          <ac:chgData name="Philo Tamis" userId="90038943-8f20-4190-88a0-de2cdf12b069" providerId="ADAL" clId="{6B191EE5-CC22-458A-94A0-6A5FD1A4D668}" dt="2023-03-10T10:04:27.146" v="500" actId="6549"/>
          <ac:spMkLst>
            <pc:docMk/>
            <pc:sldMk cId="448026858" sldId="305"/>
            <ac:spMk id="3" creationId="{02ED24B0-67A1-534F-AC2F-E88A09097840}"/>
          </ac:spMkLst>
        </pc:spChg>
      </pc:sldChg>
      <pc:sldChg chg="modSp del mod modShow">
        <pc:chgData name="Philo Tamis" userId="90038943-8f20-4190-88a0-de2cdf12b069" providerId="ADAL" clId="{6B191EE5-CC22-458A-94A0-6A5FD1A4D668}" dt="2023-03-10T10:05:03.688" v="508" actId="47"/>
        <pc:sldMkLst>
          <pc:docMk/>
          <pc:sldMk cId="4207345997" sldId="306"/>
        </pc:sldMkLst>
        <pc:spChg chg="mod">
          <ac:chgData name="Philo Tamis" userId="90038943-8f20-4190-88a0-de2cdf12b069" providerId="ADAL" clId="{6B191EE5-CC22-458A-94A0-6A5FD1A4D668}" dt="2023-03-10T10:04:33.307" v="504" actId="20577"/>
          <ac:spMkLst>
            <pc:docMk/>
            <pc:sldMk cId="4207345997" sldId="306"/>
            <ac:spMk id="3" creationId="{02ED24B0-67A1-534F-AC2F-E88A09097840}"/>
          </ac:spMkLst>
        </pc:spChg>
      </pc:sldChg>
      <pc:sldChg chg="modSp mod modShow">
        <pc:chgData name="Philo Tamis" userId="90038943-8f20-4190-88a0-de2cdf12b069" providerId="ADAL" clId="{6B191EE5-CC22-458A-94A0-6A5FD1A4D668}" dt="2023-03-10T10:06:03.324" v="527" actId="729"/>
        <pc:sldMkLst>
          <pc:docMk/>
          <pc:sldMk cId="2888630299" sldId="307"/>
        </pc:sldMkLst>
        <pc:spChg chg="mod">
          <ac:chgData name="Philo Tamis" userId="90038943-8f20-4190-88a0-de2cdf12b069" providerId="ADAL" clId="{6B191EE5-CC22-458A-94A0-6A5FD1A4D668}" dt="2023-03-10T10:05:59.191" v="526" actId="20577"/>
          <ac:spMkLst>
            <pc:docMk/>
            <pc:sldMk cId="2888630299" sldId="307"/>
            <ac:spMk id="3" creationId="{02ED24B0-67A1-534F-AC2F-E88A09097840}"/>
          </ac:spMkLst>
        </pc:spChg>
      </pc:sldChg>
      <pc:sldChg chg="addSp delSp modSp new del mod">
        <pc:chgData name="Philo Tamis" userId="90038943-8f20-4190-88a0-de2cdf12b069" providerId="ADAL" clId="{6B191EE5-CC22-458A-94A0-6A5FD1A4D668}" dt="2023-03-14T07:52:10.454" v="822" actId="680"/>
        <pc:sldMkLst>
          <pc:docMk/>
          <pc:sldMk cId="2203133928" sldId="308"/>
        </pc:sldMkLst>
        <pc:spChg chg="mod">
          <ac:chgData name="Philo Tamis" userId="90038943-8f20-4190-88a0-de2cdf12b069" providerId="ADAL" clId="{6B191EE5-CC22-458A-94A0-6A5FD1A4D668}" dt="2023-03-14T07:52:08.190" v="819"/>
          <ac:spMkLst>
            <pc:docMk/>
            <pc:sldMk cId="2203133928" sldId="308"/>
            <ac:spMk id="2" creationId="{BE84B6F1-CB3A-9C41-548C-08F52D2E0EE3}"/>
          </ac:spMkLst>
        </pc:spChg>
        <pc:spChg chg="add del mod">
          <ac:chgData name="Philo Tamis" userId="90038943-8f20-4190-88a0-de2cdf12b069" providerId="ADAL" clId="{6B191EE5-CC22-458A-94A0-6A5FD1A4D668}" dt="2023-03-14T07:52:09.217" v="821" actId="478"/>
          <ac:spMkLst>
            <pc:docMk/>
            <pc:sldMk cId="2203133928" sldId="308"/>
            <ac:spMk id="3" creationId="{299C8F45-9EA7-0C59-F773-01C64C75FEB4}"/>
          </ac:spMkLst>
        </pc:spChg>
        <pc:graphicFrameChg chg="add del mod">
          <ac:chgData name="Philo Tamis" userId="90038943-8f20-4190-88a0-de2cdf12b069" providerId="ADAL" clId="{6B191EE5-CC22-458A-94A0-6A5FD1A4D668}" dt="2023-03-14T07:52:08.627" v="820"/>
          <ac:graphicFrameMkLst>
            <pc:docMk/>
            <pc:sldMk cId="2203133928" sldId="308"/>
            <ac:graphicFrameMk id="5" creationId="{F1FB4BD6-F635-6BAF-A431-C4C5B5D5F12B}"/>
          </ac:graphicFrameMkLst>
        </pc:graphicFrameChg>
      </pc:sldChg>
    </pc:docChg>
  </pc:docChgLst>
  <pc:docChgLst>
    <pc:chgData name="Bertrand Copigneaux" userId="c52aadbf-e2ba-47de-a4f8-02185c1bd726" providerId="ADAL" clId="{295AE2DA-E997-439E-A8F4-26566951CC3A}"/>
    <pc:docChg chg="undo custSel addSld delSld modSld">
      <pc:chgData name="Bertrand Copigneaux" userId="c52aadbf-e2ba-47de-a4f8-02185c1bd726" providerId="ADAL" clId="{295AE2DA-E997-439E-A8F4-26566951CC3A}" dt="2023-05-30T21:37:01.837" v="1190" actId="20577"/>
      <pc:docMkLst>
        <pc:docMk/>
      </pc:docMkLst>
      <pc:sldChg chg="del">
        <pc:chgData name="Bertrand Copigneaux" userId="c52aadbf-e2ba-47de-a4f8-02185c1bd726" providerId="ADAL" clId="{295AE2DA-E997-439E-A8F4-26566951CC3A}" dt="2023-05-30T21:22:56.353" v="14" actId="47"/>
        <pc:sldMkLst>
          <pc:docMk/>
          <pc:sldMk cId="1745458906" sldId="258"/>
        </pc:sldMkLst>
      </pc:sldChg>
      <pc:sldChg chg="del">
        <pc:chgData name="Bertrand Copigneaux" userId="c52aadbf-e2ba-47de-a4f8-02185c1bd726" providerId="ADAL" clId="{295AE2DA-E997-439E-A8F4-26566951CC3A}" dt="2023-05-30T21:22:56.353" v="14" actId="47"/>
        <pc:sldMkLst>
          <pc:docMk/>
          <pc:sldMk cId="419870881" sldId="264"/>
        </pc:sldMkLst>
      </pc:sldChg>
      <pc:sldChg chg="modSp mod">
        <pc:chgData name="Bertrand Copigneaux" userId="c52aadbf-e2ba-47de-a4f8-02185c1bd726" providerId="ADAL" clId="{295AE2DA-E997-439E-A8F4-26566951CC3A}" dt="2023-05-30T21:23:55.130" v="57" actId="20577"/>
        <pc:sldMkLst>
          <pc:docMk/>
          <pc:sldMk cId="3413668443" sldId="266"/>
        </pc:sldMkLst>
        <pc:spChg chg="mod">
          <ac:chgData name="Bertrand Copigneaux" userId="c52aadbf-e2ba-47de-a4f8-02185c1bd726" providerId="ADAL" clId="{295AE2DA-E997-439E-A8F4-26566951CC3A}" dt="2023-05-30T21:23:50.612" v="48" actId="20577"/>
          <ac:spMkLst>
            <pc:docMk/>
            <pc:sldMk cId="3413668443" sldId="266"/>
            <ac:spMk id="3" creationId="{9BBC7A17-4201-0242-AD26-328C4BF2806D}"/>
          </ac:spMkLst>
        </pc:spChg>
        <pc:spChg chg="mod">
          <ac:chgData name="Bertrand Copigneaux" userId="c52aadbf-e2ba-47de-a4f8-02185c1bd726" providerId="ADAL" clId="{295AE2DA-E997-439E-A8F4-26566951CC3A}" dt="2023-05-30T21:23:42.028" v="23" actId="12788"/>
          <ac:spMkLst>
            <pc:docMk/>
            <pc:sldMk cId="3413668443" sldId="266"/>
            <ac:spMk id="4" creationId="{A92DAC8B-76E7-FD4B-B2F4-C88CF0950186}"/>
          </ac:spMkLst>
        </pc:spChg>
        <pc:spChg chg="mod">
          <ac:chgData name="Bertrand Copigneaux" userId="c52aadbf-e2ba-47de-a4f8-02185c1bd726" providerId="ADAL" clId="{295AE2DA-E997-439E-A8F4-26566951CC3A}" dt="2023-05-30T21:23:55.130" v="57" actId="20577"/>
          <ac:spMkLst>
            <pc:docMk/>
            <pc:sldMk cId="3413668443" sldId="266"/>
            <ac:spMk id="5" creationId="{76F5D618-A1EA-F147-8815-CE445BCA7976}"/>
          </ac:spMkLst>
        </pc:spChg>
      </pc:sldChg>
      <pc:sldChg chg="del">
        <pc:chgData name="Bertrand Copigneaux" userId="c52aadbf-e2ba-47de-a4f8-02185c1bd726" providerId="ADAL" clId="{295AE2DA-E997-439E-A8F4-26566951CC3A}" dt="2023-05-30T21:22:56.353" v="14" actId="47"/>
        <pc:sldMkLst>
          <pc:docMk/>
          <pc:sldMk cId="1222705535" sldId="267"/>
        </pc:sldMkLst>
      </pc:sldChg>
      <pc:sldChg chg="del">
        <pc:chgData name="Bertrand Copigneaux" userId="c52aadbf-e2ba-47de-a4f8-02185c1bd726" providerId="ADAL" clId="{295AE2DA-E997-439E-A8F4-26566951CC3A}" dt="2023-05-30T21:36:35.528" v="1129" actId="47"/>
        <pc:sldMkLst>
          <pc:docMk/>
          <pc:sldMk cId="1018027552" sldId="269"/>
        </pc:sldMkLst>
      </pc:sldChg>
      <pc:sldChg chg="modSp mod">
        <pc:chgData name="Bertrand Copigneaux" userId="c52aadbf-e2ba-47de-a4f8-02185c1bd726" providerId="ADAL" clId="{295AE2DA-E997-439E-A8F4-26566951CC3A}" dt="2023-05-30T21:37:01.837" v="1190" actId="20577"/>
        <pc:sldMkLst>
          <pc:docMk/>
          <pc:sldMk cId="948301026" sldId="271"/>
        </pc:sldMkLst>
        <pc:spChg chg="mod">
          <ac:chgData name="Bertrand Copigneaux" userId="c52aadbf-e2ba-47de-a4f8-02185c1bd726" providerId="ADAL" clId="{295AE2DA-E997-439E-A8F4-26566951CC3A}" dt="2023-05-30T21:37:01.837" v="1190" actId="20577"/>
          <ac:spMkLst>
            <pc:docMk/>
            <pc:sldMk cId="948301026" sldId="271"/>
            <ac:spMk id="2" creationId="{00000000-0000-0000-0000-000000000000}"/>
          </ac:spMkLst>
        </pc:spChg>
      </pc:sldChg>
      <pc:sldChg chg="del">
        <pc:chgData name="Bertrand Copigneaux" userId="c52aadbf-e2ba-47de-a4f8-02185c1bd726" providerId="ADAL" clId="{295AE2DA-E997-439E-A8F4-26566951CC3A}" dt="2023-05-30T21:24:10.299" v="58" actId="47"/>
        <pc:sldMkLst>
          <pc:docMk/>
          <pc:sldMk cId="2036536364" sldId="272"/>
        </pc:sldMkLst>
      </pc:sldChg>
      <pc:sldChg chg="del">
        <pc:chgData name="Bertrand Copigneaux" userId="c52aadbf-e2ba-47de-a4f8-02185c1bd726" providerId="ADAL" clId="{295AE2DA-E997-439E-A8F4-26566951CC3A}" dt="2023-05-30T21:24:10.299" v="58" actId="47"/>
        <pc:sldMkLst>
          <pc:docMk/>
          <pc:sldMk cId="728939391" sldId="273"/>
        </pc:sldMkLst>
      </pc:sldChg>
      <pc:sldChg chg="del">
        <pc:chgData name="Bertrand Copigneaux" userId="c52aadbf-e2ba-47de-a4f8-02185c1bd726" providerId="ADAL" clId="{295AE2DA-E997-439E-A8F4-26566951CC3A}" dt="2023-05-30T21:24:10.299" v="58" actId="47"/>
        <pc:sldMkLst>
          <pc:docMk/>
          <pc:sldMk cId="1918813351" sldId="274"/>
        </pc:sldMkLst>
      </pc:sldChg>
      <pc:sldChg chg="del">
        <pc:chgData name="Bertrand Copigneaux" userId="c52aadbf-e2ba-47de-a4f8-02185c1bd726" providerId="ADAL" clId="{295AE2DA-E997-439E-A8F4-26566951CC3A}" dt="2023-05-30T21:22:56.353" v="14" actId="47"/>
        <pc:sldMkLst>
          <pc:docMk/>
          <pc:sldMk cId="3689657238" sldId="275"/>
        </pc:sldMkLst>
      </pc:sldChg>
      <pc:sldChg chg="del">
        <pc:chgData name="Bertrand Copigneaux" userId="c52aadbf-e2ba-47de-a4f8-02185c1bd726" providerId="ADAL" clId="{295AE2DA-E997-439E-A8F4-26566951CC3A}" dt="2023-05-30T21:36:35.528" v="1129" actId="47"/>
        <pc:sldMkLst>
          <pc:docMk/>
          <pc:sldMk cId="686549784" sldId="278"/>
        </pc:sldMkLst>
      </pc:sldChg>
      <pc:sldChg chg="del">
        <pc:chgData name="Bertrand Copigneaux" userId="c52aadbf-e2ba-47de-a4f8-02185c1bd726" providerId="ADAL" clId="{295AE2DA-E997-439E-A8F4-26566951CC3A}" dt="2023-05-30T21:22:56.353" v="14" actId="47"/>
        <pc:sldMkLst>
          <pc:docMk/>
          <pc:sldMk cId="257284571" sldId="279"/>
        </pc:sldMkLst>
      </pc:sldChg>
      <pc:sldChg chg="del">
        <pc:chgData name="Bertrand Copigneaux" userId="c52aadbf-e2ba-47de-a4f8-02185c1bd726" providerId="ADAL" clId="{295AE2DA-E997-439E-A8F4-26566951CC3A}" dt="2023-05-30T21:22:56.353" v="14" actId="47"/>
        <pc:sldMkLst>
          <pc:docMk/>
          <pc:sldMk cId="3334327202" sldId="280"/>
        </pc:sldMkLst>
      </pc:sldChg>
      <pc:sldChg chg="del">
        <pc:chgData name="Bertrand Copigneaux" userId="c52aadbf-e2ba-47de-a4f8-02185c1bd726" providerId="ADAL" clId="{295AE2DA-E997-439E-A8F4-26566951CC3A}" dt="2023-05-30T21:22:56.353" v="14" actId="47"/>
        <pc:sldMkLst>
          <pc:docMk/>
          <pc:sldMk cId="3275862916" sldId="281"/>
        </pc:sldMkLst>
      </pc:sldChg>
      <pc:sldChg chg="del">
        <pc:chgData name="Bertrand Copigneaux" userId="c52aadbf-e2ba-47de-a4f8-02185c1bd726" providerId="ADAL" clId="{295AE2DA-E997-439E-A8F4-26566951CC3A}" dt="2023-05-30T21:22:56.353" v="14" actId="47"/>
        <pc:sldMkLst>
          <pc:docMk/>
          <pc:sldMk cId="2343752319" sldId="282"/>
        </pc:sldMkLst>
      </pc:sldChg>
      <pc:sldChg chg="del">
        <pc:chgData name="Bertrand Copigneaux" userId="c52aadbf-e2ba-47de-a4f8-02185c1bd726" providerId="ADAL" clId="{295AE2DA-E997-439E-A8F4-26566951CC3A}" dt="2023-05-30T21:22:56.353" v="14" actId="47"/>
        <pc:sldMkLst>
          <pc:docMk/>
          <pc:sldMk cId="3397724762" sldId="283"/>
        </pc:sldMkLst>
      </pc:sldChg>
      <pc:sldChg chg="del">
        <pc:chgData name="Bertrand Copigneaux" userId="c52aadbf-e2ba-47de-a4f8-02185c1bd726" providerId="ADAL" clId="{295AE2DA-E997-439E-A8F4-26566951CC3A}" dt="2023-05-30T21:22:56.353" v="14" actId="47"/>
        <pc:sldMkLst>
          <pc:docMk/>
          <pc:sldMk cId="1698410459" sldId="284"/>
        </pc:sldMkLst>
      </pc:sldChg>
      <pc:sldChg chg="del">
        <pc:chgData name="Bertrand Copigneaux" userId="c52aadbf-e2ba-47de-a4f8-02185c1bd726" providerId="ADAL" clId="{295AE2DA-E997-439E-A8F4-26566951CC3A}" dt="2023-05-30T21:24:10.299" v="58" actId="47"/>
        <pc:sldMkLst>
          <pc:docMk/>
          <pc:sldMk cId="3642422444" sldId="285"/>
        </pc:sldMkLst>
      </pc:sldChg>
      <pc:sldChg chg="del">
        <pc:chgData name="Bertrand Copigneaux" userId="c52aadbf-e2ba-47de-a4f8-02185c1bd726" providerId="ADAL" clId="{295AE2DA-E997-439E-A8F4-26566951CC3A}" dt="2023-05-30T21:24:10.299" v="58" actId="47"/>
        <pc:sldMkLst>
          <pc:docMk/>
          <pc:sldMk cId="2585358734" sldId="286"/>
        </pc:sldMkLst>
      </pc:sldChg>
      <pc:sldChg chg="del">
        <pc:chgData name="Bertrand Copigneaux" userId="c52aadbf-e2ba-47de-a4f8-02185c1bd726" providerId="ADAL" clId="{295AE2DA-E997-439E-A8F4-26566951CC3A}" dt="2023-05-30T21:24:10.299" v="58" actId="47"/>
        <pc:sldMkLst>
          <pc:docMk/>
          <pc:sldMk cId="447126487" sldId="287"/>
        </pc:sldMkLst>
      </pc:sldChg>
      <pc:sldChg chg="del">
        <pc:chgData name="Bertrand Copigneaux" userId="c52aadbf-e2ba-47de-a4f8-02185c1bd726" providerId="ADAL" clId="{295AE2DA-E997-439E-A8F4-26566951CC3A}" dt="2023-05-30T21:36:35.528" v="1129" actId="47"/>
        <pc:sldMkLst>
          <pc:docMk/>
          <pc:sldMk cId="1086444998" sldId="294"/>
        </pc:sldMkLst>
      </pc:sldChg>
      <pc:sldChg chg="del">
        <pc:chgData name="Bertrand Copigneaux" userId="c52aadbf-e2ba-47de-a4f8-02185c1bd726" providerId="ADAL" clId="{295AE2DA-E997-439E-A8F4-26566951CC3A}" dt="2023-05-30T21:22:56.353" v="14" actId="47"/>
        <pc:sldMkLst>
          <pc:docMk/>
          <pc:sldMk cId="2110202812" sldId="295"/>
        </pc:sldMkLst>
      </pc:sldChg>
      <pc:sldChg chg="del">
        <pc:chgData name="Bertrand Copigneaux" userId="c52aadbf-e2ba-47de-a4f8-02185c1bd726" providerId="ADAL" clId="{295AE2DA-E997-439E-A8F4-26566951CC3A}" dt="2023-05-30T21:24:10.299" v="58" actId="47"/>
        <pc:sldMkLst>
          <pc:docMk/>
          <pc:sldMk cId="4096728441" sldId="296"/>
        </pc:sldMkLst>
      </pc:sldChg>
      <pc:sldChg chg="modSp mod">
        <pc:chgData name="Bertrand Copigneaux" userId="c52aadbf-e2ba-47de-a4f8-02185c1bd726" providerId="ADAL" clId="{295AE2DA-E997-439E-A8F4-26566951CC3A}" dt="2023-05-30T21:35:33.139" v="1123" actId="207"/>
        <pc:sldMkLst>
          <pc:docMk/>
          <pc:sldMk cId="2523061709" sldId="298"/>
        </pc:sldMkLst>
        <pc:spChg chg="mod">
          <ac:chgData name="Bertrand Copigneaux" userId="c52aadbf-e2ba-47de-a4f8-02185c1bd726" providerId="ADAL" clId="{295AE2DA-E997-439E-A8F4-26566951CC3A}" dt="2023-05-30T21:35:33.139" v="1123" actId="207"/>
          <ac:spMkLst>
            <pc:docMk/>
            <pc:sldMk cId="2523061709" sldId="298"/>
            <ac:spMk id="6" creationId="{F086DE2C-B75E-0F72-B192-BEA43F39623B}"/>
          </ac:spMkLst>
        </pc:spChg>
      </pc:sldChg>
      <pc:sldChg chg="del">
        <pc:chgData name="Bertrand Copigneaux" userId="c52aadbf-e2ba-47de-a4f8-02185c1bd726" providerId="ADAL" clId="{295AE2DA-E997-439E-A8F4-26566951CC3A}" dt="2023-05-30T21:24:10.299" v="58" actId="47"/>
        <pc:sldMkLst>
          <pc:docMk/>
          <pc:sldMk cId="1476373001" sldId="303"/>
        </pc:sldMkLst>
      </pc:sldChg>
      <pc:sldChg chg="del">
        <pc:chgData name="Bertrand Copigneaux" userId="c52aadbf-e2ba-47de-a4f8-02185c1bd726" providerId="ADAL" clId="{295AE2DA-E997-439E-A8F4-26566951CC3A}" dt="2023-05-30T21:24:10.299" v="58" actId="47"/>
        <pc:sldMkLst>
          <pc:docMk/>
          <pc:sldMk cId="3915365797" sldId="304"/>
        </pc:sldMkLst>
      </pc:sldChg>
      <pc:sldChg chg="del">
        <pc:chgData name="Bertrand Copigneaux" userId="c52aadbf-e2ba-47de-a4f8-02185c1bd726" providerId="ADAL" clId="{295AE2DA-E997-439E-A8F4-26566951CC3A}" dt="2023-05-30T21:36:35.528" v="1129" actId="47"/>
        <pc:sldMkLst>
          <pc:docMk/>
          <pc:sldMk cId="2888630299" sldId="307"/>
        </pc:sldMkLst>
      </pc:sldChg>
      <pc:sldChg chg="addSp modSp mod modAnim">
        <pc:chgData name="Bertrand Copigneaux" userId="c52aadbf-e2ba-47de-a4f8-02185c1bd726" providerId="ADAL" clId="{295AE2DA-E997-439E-A8F4-26566951CC3A}" dt="2023-05-30T21:36:13.988" v="1128" actId="5793"/>
        <pc:sldMkLst>
          <pc:docMk/>
          <pc:sldMk cId="1084517241" sldId="309"/>
        </pc:sldMkLst>
        <pc:spChg chg="add mod">
          <ac:chgData name="Bertrand Copigneaux" userId="c52aadbf-e2ba-47de-a4f8-02185c1bd726" providerId="ADAL" clId="{295AE2DA-E997-439E-A8F4-26566951CC3A}" dt="2023-05-30T21:30:50.239" v="799" actId="113"/>
          <ac:spMkLst>
            <pc:docMk/>
            <pc:sldMk cId="1084517241" sldId="309"/>
            <ac:spMk id="5" creationId="{CFE5EA97-E2A4-4AFD-BF4B-6E817875918D}"/>
          </ac:spMkLst>
        </pc:spChg>
        <pc:spChg chg="add mod">
          <ac:chgData name="Bertrand Copigneaux" userId="c52aadbf-e2ba-47de-a4f8-02185c1bd726" providerId="ADAL" clId="{295AE2DA-E997-439E-A8F4-26566951CC3A}" dt="2023-05-30T21:36:13.988" v="1128" actId="5793"/>
          <ac:spMkLst>
            <pc:docMk/>
            <pc:sldMk cId="1084517241" sldId="309"/>
            <ac:spMk id="7" creationId="{AC846459-EAA1-A45F-49DD-E6D6DB89EBB7}"/>
          </ac:spMkLst>
        </pc:spChg>
        <pc:spChg chg="mod">
          <ac:chgData name="Bertrand Copigneaux" userId="c52aadbf-e2ba-47de-a4f8-02185c1bd726" providerId="ADAL" clId="{295AE2DA-E997-439E-A8F4-26566951CC3A}" dt="2023-05-30T21:32:08.449" v="805" actId="114"/>
          <ac:spMkLst>
            <pc:docMk/>
            <pc:sldMk cId="1084517241" sldId="309"/>
            <ac:spMk id="12" creationId="{AB115BA3-AB16-DDD8-6465-735A123D0778}"/>
          </ac:spMkLst>
        </pc:spChg>
      </pc:sldChg>
      <pc:sldChg chg="add del">
        <pc:chgData name="Bertrand Copigneaux" userId="c52aadbf-e2ba-47de-a4f8-02185c1bd726" providerId="ADAL" clId="{295AE2DA-E997-439E-A8F4-26566951CC3A}" dt="2023-05-30T21:35:22.268" v="1122" actId="47"/>
        <pc:sldMkLst>
          <pc:docMk/>
          <pc:sldMk cId="1066482303" sldId="310"/>
        </pc:sldMkLst>
      </pc:sldChg>
      <pc:sldChg chg="modSp add mod modAnim">
        <pc:chgData name="Bertrand Copigneaux" userId="c52aadbf-e2ba-47de-a4f8-02185c1bd726" providerId="ADAL" clId="{295AE2DA-E997-439E-A8F4-26566951CC3A}" dt="2023-05-30T21:35:55.248" v="1126" actId="1076"/>
        <pc:sldMkLst>
          <pc:docMk/>
          <pc:sldMk cId="3378359623" sldId="311"/>
        </pc:sldMkLst>
        <pc:spChg chg="mod">
          <ac:chgData name="Bertrand Copigneaux" userId="c52aadbf-e2ba-47de-a4f8-02185c1bd726" providerId="ADAL" clId="{295AE2DA-E997-439E-A8F4-26566951CC3A}" dt="2023-05-30T21:34:52.829" v="1121" actId="20577"/>
          <ac:spMkLst>
            <pc:docMk/>
            <pc:sldMk cId="3378359623" sldId="311"/>
            <ac:spMk id="5" creationId="{CFE5EA97-E2A4-4AFD-BF4B-6E817875918D}"/>
          </ac:spMkLst>
        </pc:spChg>
        <pc:spChg chg="mod">
          <ac:chgData name="Bertrand Copigneaux" userId="c52aadbf-e2ba-47de-a4f8-02185c1bd726" providerId="ADAL" clId="{295AE2DA-E997-439E-A8F4-26566951CC3A}" dt="2023-05-30T21:35:55.248" v="1126" actId="1076"/>
          <ac:spMkLst>
            <pc:docMk/>
            <pc:sldMk cId="3378359623" sldId="311"/>
            <ac:spMk id="7" creationId="{AC846459-EAA1-A45F-49DD-E6D6DB89EBB7}"/>
          </ac:spMkLst>
        </pc:spChg>
      </pc:sldChg>
    </pc:docChg>
  </pc:docChgLst>
  <pc:docChgLst>
    <pc:chgData name="Philo Tamis" userId="90038943-8f20-4190-88a0-de2cdf12b069" providerId="ADAL" clId="{2057DDB2-029C-428D-8D80-007C79187A69}"/>
    <pc:docChg chg="undo custSel modSld">
      <pc:chgData name="Philo Tamis" userId="90038943-8f20-4190-88a0-de2cdf12b069" providerId="ADAL" clId="{2057DDB2-029C-428D-8D80-007C79187A69}" dt="2023-05-08T07:48:10.258" v="10" actId="14734"/>
      <pc:docMkLst>
        <pc:docMk/>
      </pc:docMkLst>
      <pc:sldChg chg="mod modShow">
        <pc:chgData name="Philo Tamis" userId="90038943-8f20-4190-88a0-de2cdf12b069" providerId="ADAL" clId="{2057DDB2-029C-428D-8D80-007C79187A69}" dt="2023-05-08T07:39:39.503" v="1" actId="729"/>
        <pc:sldMkLst>
          <pc:docMk/>
          <pc:sldMk cId="1745458906" sldId="258"/>
        </pc:sldMkLst>
      </pc:sldChg>
      <pc:sldChg chg="mod modShow">
        <pc:chgData name="Philo Tamis" userId="90038943-8f20-4190-88a0-de2cdf12b069" providerId="ADAL" clId="{2057DDB2-029C-428D-8D80-007C79187A69}" dt="2023-05-08T07:39:39.503" v="1" actId="729"/>
        <pc:sldMkLst>
          <pc:docMk/>
          <pc:sldMk cId="3703037458" sldId="262"/>
        </pc:sldMkLst>
      </pc:sldChg>
      <pc:sldChg chg="mod modShow">
        <pc:chgData name="Philo Tamis" userId="90038943-8f20-4190-88a0-de2cdf12b069" providerId="ADAL" clId="{2057DDB2-029C-428D-8D80-007C79187A69}" dt="2023-05-08T07:39:39.503" v="1" actId="729"/>
        <pc:sldMkLst>
          <pc:docMk/>
          <pc:sldMk cId="419870881" sldId="264"/>
        </pc:sldMkLst>
      </pc:sldChg>
      <pc:sldChg chg="modSp mod modShow">
        <pc:chgData name="Philo Tamis" userId="90038943-8f20-4190-88a0-de2cdf12b069" providerId="ADAL" clId="{2057DDB2-029C-428D-8D80-007C79187A69}" dt="2023-05-08T07:40:05.274" v="4" actId="20577"/>
        <pc:sldMkLst>
          <pc:docMk/>
          <pc:sldMk cId="3413668443" sldId="266"/>
        </pc:sldMkLst>
        <pc:spChg chg="mod">
          <ac:chgData name="Philo Tamis" userId="90038943-8f20-4190-88a0-de2cdf12b069" providerId="ADAL" clId="{2057DDB2-029C-428D-8D80-007C79187A69}" dt="2023-05-08T07:40:05.274" v="4" actId="20577"/>
          <ac:spMkLst>
            <pc:docMk/>
            <pc:sldMk cId="3413668443" sldId="266"/>
            <ac:spMk id="4" creationId="{A92DAC8B-76E7-FD4B-B2F4-C88CF0950186}"/>
          </ac:spMkLst>
        </pc:spChg>
      </pc:sldChg>
      <pc:sldChg chg="mod modShow">
        <pc:chgData name="Philo Tamis" userId="90038943-8f20-4190-88a0-de2cdf12b069" providerId="ADAL" clId="{2057DDB2-029C-428D-8D80-007C79187A69}" dt="2023-05-08T07:39:39.503" v="1" actId="729"/>
        <pc:sldMkLst>
          <pc:docMk/>
          <pc:sldMk cId="1222705535" sldId="267"/>
        </pc:sldMkLst>
      </pc:sldChg>
      <pc:sldChg chg="mod modShow">
        <pc:chgData name="Philo Tamis" userId="90038943-8f20-4190-88a0-de2cdf12b069" providerId="ADAL" clId="{2057DDB2-029C-428D-8D80-007C79187A69}" dt="2023-05-08T07:39:39.503" v="1" actId="729"/>
        <pc:sldMkLst>
          <pc:docMk/>
          <pc:sldMk cId="1018027552" sldId="269"/>
        </pc:sldMkLst>
      </pc:sldChg>
      <pc:sldChg chg="mod modShow">
        <pc:chgData name="Philo Tamis" userId="90038943-8f20-4190-88a0-de2cdf12b069" providerId="ADAL" clId="{2057DDB2-029C-428D-8D80-007C79187A69}" dt="2023-05-08T07:39:39.503" v="1" actId="729"/>
        <pc:sldMkLst>
          <pc:docMk/>
          <pc:sldMk cId="948301026" sldId="271"/>
        </pc:sldMkLst>
      </pc:sldChg>
      <pc:sldChg chg="mod modShow">
        <pc:chgData name="Philo Tamis" userId="90038943-8f20-4190-88a0-de2cdf12b069" providerId="ADAL" clId="{2057DDB2-029C-428D-8D80-007C79187A69}" dt="2023-05-08T07:39:39.503" v="1" actId="729"/>
        <pc:sldMkLst>
          <pc:docMk/>
          <pc:sldMk cId="2036536364" sldId="272"/>
        </pc:sldMkLst>
      </pc:sldChg>
      <pc:sldChg chg="mod modShow">
        <pc:chgData name="Philo Tamis" userId="90038943-8f20-4190-88a0-de2cdf12b069" providerId="ADAL" clId="{2057DDB2-029C-428D-8D80-007C79187A69}" dt="2023-05-08T07:39:39.503" v="1" actId="729"/>
        <pc:sldMkLst>
          <pc:docMk/>
          <pc:sldMk cId="728939391" sldId="273"/>
        </pc:sldMkLst>
      </pc:sldChg>
      <pc:sldChg chg="modSp mod modShow">
        <pc:chgData name="Philo Tamis" userId="90038943-8f20-4190-88a0-de2cdf12b069" providerId="ADAL" clId="{2057DDB2-029C-428D-8D80-007C79187A69}" dt="2023-05-08T07:47:47.144" v="5" actId="1076"/>
        <pc:sldMkLst>
          <pc:docMk/>
          <pc:sldMk cId="1918813351" sldId="274"/>
        </pc:sldMkLst>
        <pc:spChg chg="mod">
          <ac:chgData name="Philo Tamis" userId="90038943-8f20-4190-88a0-de2cdf12b069" providerId="ADAL" clId="{2057DDB2-029C-428D-8D80-007C79187A69}" dt="2023-05-08T07:47:47.144" v="5" actId="1076"/>
          <ac:spMkLst>
            <pc:docMk/>
            <pc:sldMk cId="1918813351" sldId="274"/>
            <ac:spMk id="6" creationId="{5E434DF4-D150-144D-3029-F0DB9D175E7E}"/>
          </ac:spMkLst>
        </pc:spChg>
      </pc:sldChg>
      <pc:sldChg chg="modSp mod modShow">
        <pc:chgData name="Philo Tamis" userId="90038943-8f20-4190-88a0-de2cdf12b069" providerId="ADAL" clId="{2057DDB2-029C-428D-8D80-007C79187A69}" dt="2023-05-08T07:48:10.258" v="10" actId="14734"/>
        <pc:sldMkLst>
          <pc:docMk/>
          <pc:sldMk cId="3689657238" sldId="275"/>
        </pc:sldMkLst>
        <pc:graphicFrameChg chg="modGraphic">
          <ac:chgData name="Philo Tamis" userId="90038943-8f20-4190-88a0-de2cdf12b069" providerId="ADAL" clId="{2057DDB2-029C-428D-8D80-007C79187A69}" dt="2023-05-08T07:48:10.258" v="10" actId="14734"/>
          <ac:graphicFrameMkLst>
            <pc:docMk/>
            <pc:sldMk cId="3689657238" sldId="275"/>
            <ac:graphicFrameMk id="6" creationId="{E2F414CF-A9A3-2922-7CF2-C34B53E9DD54}"/>
          </ac:graphicFrameMkLst>
        </pc:graphicFrameChg>
      </pc:sldChg>
      <pc:sldChg chg="mod modShow">
        <pc:chgData name="Philo Tamis" userId="90038943-8f20-4190-88a0-de2cdf12b069" providerId="ADAL" clId="{2057DDB2-029C-428D-8D80-007C79187A69}" dt="2023-05-08T07:39:39.503" v="1" actId="729"/>
        <pc:sldMkLst>
          <pc:docMk/>
          <pc:sldMk cId="686549784" sldId="278"/>
        </pc:sldMkLst>
      </pc:sldChg>
      <pc:sldChg chg="mod modShow">
        <pc:chgData name="Philo Tamis" userId="90038943-8f20-4190-88a0-de2cdf12b069" providerId="ADAL" clId="{2057DDB2-029C-428D-8D80-007C79187A69}" dt="2023-05-08T07:39:39.503" v="1" actId="729"/>
        <pc:sldMkLst>
          <pc:docMk/>
          <pc:sldMk cId="257284571" sldId="279"/>
        </pc:sldMkLst>
      </pc:sldChg>
      <pc:sldChg chg="mod modShow">
        <pc:chgData name="Philo Tamis" userId="90038943-8f20-4190-88a0-de2cdf12b069" providerId="ADAL" clId="{2057DDB2-029C-428D-8D80-007C79187A69}" dt="2023-05-08T07:39:39.503" v="1" actId="729"/>
        <pc:sldMkLst>
          <pc:docMk/>
          <pc:sldMk cId="3334327202" sldId="280"/>
        </pc:sldMkLst>
      </pc:sldChg>
      <pc:sldChg chg="mod modShow">
        <pc:chgData name="Philo Tamis" userId="90038943-8f20-4190-88a0-de2cdf12b069" providerId="ADAL" clId="{2057DDB2-029C-428D-8D80-007C79187A69}" dt="2023-05-08T07:39:39.503" v="1" actId="729"/>
        <pc:sldMkLst>
          <pc:docMk/>
          <pc:sldMk cId="3275862916" sldId="281"/>
        </pc:sldMkLst>
      </pc:sldChg>
      <pc:sldChg chg="mod modShow">
        <pc:chgData name="Philo Tamis" userId="90038943-8f20-4190-88a0-de2cdf12b069" providerId="ADAL" clId="{2057DDB2-029C-428D-8D80-007C79187A69}" dt="2023-05-08T07:39:39.503" v="1" actId="729"/>
        <pc:sldMkLst>
          <pc:docMk/>
          <pc:sldMk cId="2343752319" sldId="282"/>
        </pc:sldMkLst>
      </pc:sldChg>
      <pc:sldChg chg="mod modShow">
        <pc:chgData name="Philo Tamis" userId="90038943-8f20-4190-88a0-de2cdf12b069" providerId="ADAL" clId="{2057DDB2-029C-428D-8D80-007C79187A69}" dt="2023-05-08T07:39:39.503" v="1" actId="729"/>
        <pc:sldMkLst>
          <pc:docMk/>
          <pc:sldMk cId="3397724762" sldId="283"/>
        </pc:sldMkLst>
      </pc:sldChg>
      <pc:sldChg chg="mod modShow">
        <pc:chgData name="Philo Tamis" userId="90038943-8f20-4190-88a0-de2cdf12b069" providerId="ADAL" clId="{2057DDB2-029C-428D-8D80-007C79187A69}" dt="2023-05-08T07:39:39.503" v="1" actId="729"/>
        <pc:sldMkLst>
          <pc:docMk/>
          <pc:sldMk cId="1698410459" sldId="284"/>
        </pc:sldMkLst>
      </pc:sldChg>
      <pc:sldChg chg="mod modShow">
        <pc:chgData name="Philo Tamis" userId="90038943-8f20-4190-88a0-de2cdf12b069" providerId="ADAL" clId="{2057DDB2-029C-428D-8D80-007C79187A69}" dt="2023-05-08T07:39:39.503" v="1" actId="729"/>
        <pc:sldMkLst>
          <pc:docMk/>
          <pc:sldMk cId="3642422444" sldId="285"/>
        </pc:sldMkLst>
      </pc:sldChg>
      <pc:sldChg chg="mod modShow">
        <pc:chgData name="Philo Tamis" userId="90038943-8f20-4190-88a0-de2cdf12b069" providerId="ADAL" clId="{2057DDB2-029C-428D-8D80-007C79187A69}" dt="2023-05-08T07:39:39.503" v="1" actId="729"/>
        <pc:sldMkLst>
          <pc:docMk/>
          <pc:sldMk cId="2585358734" sldId="286"/>
        </pc:sldMkLst>
      </pc:sldChg>
      <pc:sldChg chg="mod modShow">
        <pc:chgData name="Philo Tamis" userId="90038943-8f20-4190-88a0-de2cdf12b069" providerId="ADAL" clId="{2057DDB2-029C-428D-8D80-007C79187A69}" dt="2023-05-08T07:39:39.503" v="1" actId="729"/>
        <pc:sldMkLst>
          <pc:docMk/>
          <pc:sldMk cId="447126487" sldId="287"/>
        </pc:sldMkLst>
      </pc:sldChg>
      <pc:sldChg chg="mod modShow">
        <pc:chgData name="Philo Tamis" userId="90038943-8f20-4190-88a0-de2cdf12b069" providerId="ADAL" clId="{2057DDB2-029C-428D-8D80-007C79187A69}" dt="2023-05-08T07:39:39.503" v="1" actId="729"/>
        <pc:sldMkLst>
          <pc:docMk/>
          <pc:sldMk cId="3362834322" sldId="288"/>
        </pc:sldMkLst>
      </pc:sldChg>
      <pc:sldChg chg="mod modShow">
        <pc:chgData name="Philo Tamis" userId="90038943-8f20-4190-88a0-de2cdf12b069" providerId="ADAL" clId="{2057DDB2-029C-428D-8D80-007C79187A69}" dt="2023-05-08T07:39:39.503" v="1" actId="729"/>
        <pc:sldMkLst>
          <pc:docMk/>
          <pc:sldMk cId="2236400980" sldId="289"/>
        </pc:sldMkLst>
      </pc:sldChg>
      <pc:sldChg chg="mod modShow">
        <pc:chgData name="Philo Tamis" userId="90038943-8f20-4190-88a0-de2cdf12b069" providerId="ADAL" clId="{2057DDB2-029C-428D-8D80-007C79187A69}" dt="2023-05-08T07:39:39.503" v="1" actId="729"/>
        <pc:sldMkLst>
          <pc:docMk/>
          <pc:sldMk cId="3318828132" sldId="290"/>
        </pc:sldMkLst>
      </pc:sldChg>
      <pc:sldChg chg="mod modShow">
        <pc:chgData name="Philo Tamis" userId="90038943-8f20-4190-88a0-de2cdf12b069" providerId="ADAL" clId="{2057DDB2-029C-428D-8D80-007C79187A69}" dt="2023-05-08T07:39:39.503" v="1" actId="729"/>
        <pc:sldMkLst>
          <pc:docMk/>
          <pc:sldMk cId="4158079669" sldId="291"/>
        </pc:sldMkLst>
      </pc:sldChg>
      <pc:sldChg chg="mod modShow">
        <pc:chgData name="Philo Tamis" userId="90038943-8f20-4190-88a0-de2cdf12b069" providerId="ADAL" clId="{2057DDB2-029C-428D-8D80-007C79187A69}" dt="2023-05-08T07:39:39.503" v="1" actId="729"/>
        <pc:sldMkLst>
          <pc:docMk/>
          <pc:sldMk cId="3473248045" sldId="292"/>
        </pc:sldMkLst>
      </pc:sldChg>
      <pc:sldChg chg="mod modShow">
        <pc:chgData name="Philo Tamis" userId="90038943-8f20-4190-88a0-de2cdf12b069" providerId="ADAL" clId="{2057DDB2-029C-428D-8D80-007C79187A69}" dt="2023-05-08T07:39:39.503" v="1" actId="729"/>
        <pc:sldMkLst>
          <pc:docMk/>
          <pc:sldMk cId="3510397135" sldId="293"/>
        </pc:sldMkLst>
      </pc:sldChg>
      <pc:sldChg chg="mod modShow">
        <pc:chgData name="Philo Tamis" userId="90038943-8f20-4190-88a0-de2cdf12b069" providerId="ADAL" clId="{2057DDB2-029C-428D-8D80-007C79187A69}" dt="2023-05-08T07:39:39.503" v="1" actId="729"/>
        <pc:sldMkLst>
          <pc:docMk/>
          <pc:sldMk cId="1086444998" sldId="294"/>
        </pc:sldMkLst>
      </pc:sldChg>
      <pc:sldChg chg="mod modShow">
        <pc:chgData name="Philo Tamis" userId="90038943-8f20-4190-88a0-de2cdf12b069" providerId="ADAL" clId="{2057DDB2-029C-428D-8D80-007C79187A69}" dt="2023-05-08T07:39:39.503" v="1" actId="729"/>
        <pc:sldMkLst>
          <pc:docMk/>
          <pc:sldMk cId="2110202812" sldId="295"/>
        </pc:sldMkLst>
      </pc:sldChg>
      <pc:sldChg chg="mod modShow">
        <pc:chgData name="Philo Tamis" userId="90038943-8f20-4190-88a0-de2cdf12b069" providerId="ADAL" clId="{2057DDB2-029C-428D-8D80-007C79187A69}" dt="2023-05-08T07:39:39.503" v="1" actId="729"/>
        <pc:sldMkLst>
          <pc:docMk/>
          <pc:sldMk cId="4096728441" sldId="296"/>
        </pc:sldMkLst>
      </pc:sldChg>
      <pc:sldChg chg="mod modShow">
        <pc:chgData name="Philo Tamis" userId="90038943-8f20-4190-88a0-de2cdf12b069" providerId="ADAL" clId="{2057DDB2-029C-428D-8D80-007C79187A69}" dt="2023-05-08T07:39:39.503" v="1" actId="729"/>
        <pc:sldMkLst>
          <pc:docMk/>
          <pc:sldMk cId="2523061709" sldId="298"/>
        </pc:sldMkLst>
      </pc:sldChg>
      <pc:sldChg chg="mod modShow">
        <pc:chgData name="Philo Tamis" userId="90038943-8f20-4190-88a0-de2cdf12b069" providerId="ADAL" clId="{2057DDB2-029C-428D-8D80-007C79187A69}" dt="2023-05-08T07:39:39.503" v="1" actId="729"/>
        <pc:sldMkLst>
          <pc:docMk/>
          <pc:sldMk cId="1476373001" sldId="303"/>
        </pc:sldMkLst>
      </pc:sldChg>
      <pc:sldChg chg="mod modShow">
        <pc:chgData name="Philo Tamis" userId="90038943-8f20-4190-88a0-de2cdf12b069" providerId="ADAL" clId="{2057DDB2-029C-428D-8D80-007C79187A69}" dt="2023-05-08T07:39:39.503" v="1" actId="729"/>
        <pc:sldMkLst>
          <pc:docMk/>
          <pc:sldMk cId="3915365797" sldId="304"/>
        </pc:sldMkLst>
      </pc:sldChg>
      <pc:sldChg chg="mod modShow">
        <pc:chgData name="Philo Tamis" userId="90038943-8f20-4190-88a0-de2cdf12b069" providerId="ADAL" clId="{2057DDB2-029C-428D-8D80-007C79187A69}" dt="2023-05-08T07:39:39.503" v="1" actId="729"/>
        <pc:sldMkLst>
          <pc:docMk/>
          <pc:sldMk cId="2888630299" sldId="307"/>
        </pc:sldMkLst>
      </pc:sldChg>
    </pc:docChg>
  </pc:docChgLst>
  <pc:docChgLst>
    <pc:chgData name="Bertrand Copigneaux" userId="c52aadbf-e2ba-47de-a4f8-02185c1bd726" providerId="ADAL" clId="{1A62C5EA-DE06-44DB-B496-6D8D856B2CD6}"/>
    <pc:docChg chg="undo custSel addSld delSld modSld">
      <pc:chgData name="Bertrand Copigneaux" userId="c52aadbf-e2ba-47de-a4f8-02185c1bd726" providerId="ADAL" clId="{1A62C5EA-DE06-44DB-B496-6D8D856B2CD6}" dt="2023-06-09T09:27:26.782" v="4246" actId="20577"/>
      <pc:docMkLst>
        <pc:docMk/>
      </pc:docMkLst>
      <pc:sldChg chg="modSp mod">
        <pc:chgData name="Bertrand Copigneaux" userId="c52aadbf-e2ba-47de-a4f8-02185c1bd726" providerId="ADAL" clId="{1A62C5EA-DE06-44DB-B496-6D8D856B2CD6}" dt="2023-06-05T14:31:35.950" v="3785" actId="20577"/>
        <pc:sldMkLst>
          <pc:docMk/>
          <pc:sldMk cId="3413668443" sldId="266"/>
        </pc:sldMkLst>
        <pc:spChg chg="mod">
          <ac:chgData name="Bertrand Copigneaux" userId="c52aadbf-e2ba-47de-a4f8-02185c1bd726" providerId="ADAL" clId="{1A62C5EA-DE06-44DB-B496-6D8D856B2CD6}" dt="2023-06-05T12:52:01.140" v="41" actId="20577"/>
          <ac:spMkLst>
            <pc:docMk/>
            <pc:sldMk cId="3413668443" sldId="266"/>
            <ac:spMk id="4" creationId="{A92DAC8B-76E7-FD4B-B2F4-C88CF0950186}"/>
          </ac:spMkLst>
        </pc:spChg>
        <pc:spChg chg="mod">
          <ac:chgData name="Bertrand Copigneaux" userId="c52aadbf-e2ba-47de-a4f8-02185c1bd726" providerId="ADAL" clId="{1A62C5EA-DE06-44DB-B496-6D8D856B2CD6}" dt="2023-06-05T14:31:35.950" v="3785" actId="20577"/>
          <ac:spMkLst>
            <pc:docMk/>
            <pc:sldMk cId="3413668443" sldId="266"/>
            <ac:spMk id="5" creationId="{76F5D618-A1EA-F147-8815-CE445BCA7976}"/>
          </ac:spMkLst>
        </pc:spChg>
      </pc:sldChg>
      <pc:sldChg chg="del">
        <pc:chgData name="Bertrand Copigneaux" userId="c52aadbf-e2ba-47de-a4f8-02185c1bd726" providerId="ADAL" clId="{1A62C5EA-DE06-44DB-B496-6D8D856B2CD6}" dt="2023-06-05T12:52:08.846" v="42" actId="47"/>
        <pc:sldMkLst>
          <pc:docMk/>
          <pc:sldMk cId="3362834322" sldId="288"/>
        </pc:sldMkLst>
      </pc:sldChg>
      <pc:sldChg chg="del">
        <pc:chgData name="Bertrand Copigneaux" userId="c52aadbf-e2ba-47de-a4f8-02185c1bd726" providerId="ADAL" clId="{1A62C5EA-DE06-44DB-B496-6D8D856B2CD6}" dt="2023-06-05T12:52:08.846" v="42" actId="47"/>
        <pc:sldMkLst>
          <pc:docMk/>
          <pc:sldMk cId="2236400980" sldId="289"/>
        </pc:sldMkLst>
      </pc:sldChg>
      <pc:sldChg chg="del">
        <pc:chgData name="Bertrand Copigneaux" userId="c52aadbf-e2ba-47de-a4f8-02185c1bd726" providerId="ADAL" clId="{1A62C5EA-DE06-44DB-B496-6D8D856B2CD6}" dt="2023-06-05T12:52:08.846" v="42" actId="47"/>
        <pc:sldMkLst>
          <pc:docMk/>
          <pc:sldMk cId="3318828132" sldId="290"/>
        </pc:sldMkLst>
      </pc:sldChg>
      <pc:sldChg chg="del">
        <pc:chgData name="Bertrand Copigneaux" userId="c52aadbf-e2ba-47de-a4f8-02185c1bd726" providerId="ADAL" clId="{1A62C5EA-DE06-44DB-B496-6D8D856B2CD6}" dt="2023-06-05T12:52:08.846" v="42" actId="47"/>
        <pc:sldMkLst>
          <pc:docMk/>
          <pc:sldMk cId="4158079669" sldId="291"/>
        </pc:sldMkLst>
      </pc:sldChg>
      <pc:sldChg chg="del">
        <pc:chgData name="Bertrand Copigneaux" userId="c52aadbf-e2ba-47de-a4f8-02185c1bd726" providerId="ADAL" clId="{1A62C5EA-DE06-44DB-B496-6D8D856B2CD6}" dt="2023-06-05T12:52:16.447" v="43" actId="47"/>
        <pc:sldMkLst>
          <pc:docMk/>
          <pc:sldMk cId="3473248045" sldId="292"/>
        </pc:sldMkLst>
      </pc:sldChg>
      <pc:sldChg chg="del">
        <pc:chgData name="Bertrand Copigneaux" userId="c52aadbf-e2ba-47de-a4f8-02185c1bd726" providerId="ADAL" clId="{1A62C5EA-DE06-44DB-B496-6D8D856B2CD6}" dt="2023-06-05T12:52:17.639" v="44" actId="47"/>
        <pc:sldMkLst>
          <pc:docMk/>
          <pc:sldMk cId="3510397135" sldId="293"/>
        </pc:sldMkLst>
      </pc:sldChg>
      <pc:sldChg chg="del">
        <pc:chgData name="Bertrand Copigneaux" userId="c52aadbf-e2ba-47de-a4f8-02185c1bd726" providerId="ADAL" clId="{1A62C5EA-DE06-44DB-B496-6D8D856B2CD6}" dt="2023-06-05T13:08:12.390" v="449" actId="47"/>
        <pc:sldMkLst>
          <pc:docMk/>
          <pc:sldMk cId="2523061709" sldId="298"/>
        </pc:sldMkLst>
      </pc:sldChg>
      <pc:sldChg chg="addSp delSp modSp mod">
        <pc:chgData name="Bertrand Copigneaux" userId="c52aadbf-e2ba-47de-a4f8-02185c1bd726" providerId="ADAL" clId="{1A62C5EA-DE06-44DB-B496-6D8D856B2CD6}" dt="2023-06-05T13:00:16.431" v="435" actId="478"/>
        <pc:sldMkLst>
          <pc:docMk/>
          <pc:sldMk cId="1764140771" sldId="308"/>
        </pc:sldMkLst>
        <pc:spChg chg="add mod">
          <ac:chgData name="Bertrand Copigneaux" userId="c52aadbf-e2ba-47de-a4f8-02185c1bd726" providerId="ADAL" clId="{1A62C5EA-DE06-44DB-B496-6D8D856B2CD6}" dt="2023-06-05T12:53:03.316" v="53" actId="1076"/>
          <ac:spMkLst>
            <pc:docMk/>
            <pc:sldMk cId="1764140771" sldId="308"/>
            <ac:spMk id="2" creationId="{4F89F07C-99DA-41A0-35A4-87CCA27985C6}"/>
          </ac:spMkLst>
        </pc:spChg>
        <pc:spChg chg="mod">
          <ac:chgData name="Bertrand Copigneaux" userId="c52aadbf-e2ba-47de-a4f8-02185c1bd726" providerId="ADAL" clId="{1A62C5EA-DE06-44DB-B496-6D8D856B2CD6}" dt="2023-06-05T13:00:12.241" v="434" actId="20577"/>
          <ac:spMkLst>
            <pc:docMk/>
            <pc:sldMk cId="1764140771" sldId="308"/>
            <ac:spMk id="3" creationId="{F3084A6A-E1FF-AEFE-E70D-82B5363E5397}"/>
          </ac:spMkLst>
        </pc:spChg>
        <pc:spChg chg="add mod">
          <ac:chgData name="Bertrand Copigneaux" userId="c52aadbf-e2ba-47de-a4f8-02185c1bd726" providerId="ADAL" clId="{1A62C5EA-DE06-44DB-B496-6D8D856B2CD6}" dt="2023-06-05T12:56:54.019" v="374" actId="13926"/>
          <ac:spMkLst>
            <pc:docMk/>
            <pc:sldMk cId="1764140771" sldId="308"/>
            <ac:spMk id="5" creationId="{93BE5F14-3E93-637B-1EAA-0E2998540262}"/>
          </ac:spMkLst>
        </pc:spChg>
        <pc:spChg chg="del">
          <ac:chgData name="Bertrand Copigneaux" userId="c52aadbf-e2ba-47de-a4f8-02185c1bd726" providerId="ADAL" clId="{1A62C5EA-DE06-44DB-B496-6D8D856B2CD6}" dt="2023-06-05T13:00:16.431" v="435" actId="478"/>
          <ac:spMkLst>
            <pc:docMk/>
            <pc:sldMk cId="1764140771" sldId="308"/>
            <ac:spMk id="6" creationId="{E22E4CF0-C3DA-CDC5-82FF-5D9080EC1A7B}"/>
          </ac:spMkLst>
        </pc:spChg>
        <pc:spChg chg="add mod">
          <ac:chgData name="Bertrand Copigneaux" userId="c52aadbf-e2ba-47de-a4f8-02185c1bd726" providerId="ADAL" clId="{1A62C5EA-DE06-44DB-B496-6D8D856B2CD6}" dt="2023-06-05T12:57:40.452" v="381" actId="13926"/>
          <ac:spMkLst>
            <pc:docMk/>
            <pc:sldMk cId="1764140771" sldId="308"/>
            <ac:spMk id="7" creationId="{4BC12E14-1463-DF48-8020-D3F41100127E}"/>
          </ac:spMkLst>
        </pc:spChg>
        <pc:spChg chg="add mod">
          <ac:chgData name="Bertrand Copigneaux" userId="c52aadbf-e2ba-47de-a4f8-02185c1bd726" providerId="ADAL" clId="{1A62C5EA-DE06-44DB-B496-6D8D856B2CD6}" dt="2023-06-05T12:58:38.512" v="382" actId="571"/>
          <ac:spMkLst>
            <pc:docMk/>
            <pc:sldMk cId="1764140771" sldId="308"/>
            <ac:spMk id="9" creationId="{CF507A48-84C8-A739-0C61-BB4C8DF7F0AA}"/>
          </ac:spMkLst>
        </pc:spChg>
        <pc:spChg chg="add mod">
          <ac:chgData name="Bertrand Copigneaux" userId="c52aadbf-e2ba-47de-a4f8-02185c1bd726" providerId="ADAL" clId="{1A62C5EA-DE06-44DB-B496-6D8D856B2CD6}" dt="2023-06-05T12:59:44.919" v="421" actId="1076"/>
          <ac:spMkLst>
            <pc:docMk/>
            <pc:sldMk cId="1764140771" sldId="308"/>
            <ac:spMk id="13" creationId="{705972E7-3B9F-C3F9-420E-4280B040049E}"/>
          </ac:spMkLst>
        </pc:spChg>
      </pc:sldChg>
      <pc:sldChg chg="addSp delSp modSp mod delAnim">
        <pc:chgData name="Bertrand Copigneaux" userId="c52aadbf-e2ba-47de-a4f8-02185c1bd726" providerId="ADAL" clId="{1A62C5EA-DE06-44DB-B496-6D8D856B2CD6}" dt="2023-06-05T16:24:43.331" v="4216" actId="20577"/>
        <pc:sldMkLst>
          <pc:docMk/>
          <pc:sldMk cId="1084517241" sldId="309"/>
        </pc:sldMkLst>
        <pc:spChg chg="add mod">
          <ac:chgData name="Bertrand Copigneaux" userId="c52aadbf-e2ba-47de-a4f8-02185c1bd726" providerId="ADAL" clId="{1A62C5EA-DE06-44DB-B496-6D8D856B2CD6}" dt="2023-06-05T16:24:43.331" v="4216" actId="20577"/>
          <ac:spMkLst>
            <pc:docMk/>
            <pc:sldMk cId="1084517241" sldId="309"/>
            <ac:spMk id="2" creationId="{E9A5F280-0BA2-1D20-2B02-19B434CF7620}"/>
          </ac:spMkLst>
        </pc:spChg>
        <pc:spChg chg="mod">
          <ac:chgData name="Bertrand Copigneaux" userId="c52aadbf-e2ba-47de-a4f8-02185c1bd726" providerId="ADAL" clId="{1A62C5EA-DE06-44DB-B496-6D8D856B2CD6}" dt="2023-06-05T13:00:28.301" v="447" actId="20577"/>
          <ac:spMkLst>
            <pc:docMk/>
            <pc:sldMk cId="1084517241" sldId="309"/>
            <ac:spMk id="3" creationId="{F3084A6A-E1FF-AEFE-E70D-82B5363E5397}"/>
          </ac:spMkLst>
        </pc:spChg>
        <pc:spChg chg="del">
          <ac:chgData name="Bertrand Copigneaux" userId="c52aadbf-e2ba-47de-a4f8-02185c1bd726" providerId="ADAL" clId="{1A62C5EA-DE06-44DB-B496-6D8D856B2CD6}" dt="2023-06-05T12:58:50.009" v="383" actId="478"/>
          <ac:spMkLst>
            <pc:docMk/>
            <pc:sldMk cId="1084517241" sldId="309"/>
            <ac:spMk id="5" creationId="{CFE5EA97-E2A4-4AFD-BF4B-6E817875918D}"/>
          </ac:spMkLst>
        </pc:spChg>
        <pc:spChg chg="del">
          <ac:chgData name="Bertrand Copigneaux" userId="c52aadbf-e2ba-47de-a4f8-02185c1bd726" providerId="ADAL" clId="{1A62C5EA-DE06-44DB-B496-6D8D856B2CD6}" dt="2023-06-05T13:00:04.317" v="422" actId="478"/>
          <ac:spMkLst>
            <pc:docMk/>
            <pc:sldMk cId="1084517241" sldId="309"/>
            <ac:spMk id="6" creationId="{E22E4CF0-C3DA-CDC5-82FF-5D9080EC1A7B}"/>
          </ac:spMkLst>
        </pc:spChg>
        <pc:spChg chg="del">
          <ac:chgData name="Bertrand Copigneaux" userId="c52aadbf-e2ba-47de-a4f8-02185c1bd726" providerId="ADAL" clId="{1A62C5EA-DE06-44DB-B496-6D8D856B2CD6}" dt="2023-06-05T12:58:50.009" v="383" actId="478"/>
          <ac:spMkLst>
            <pc:docMk/>
            <pc:sldMk cId="1084517241" sldId="309"/>
            <ac:spMk id="7" creationId="{AC846459-EAA1-A45F-49DD-E6D6DB89EBB7}"/>
          </ac:spMkLst>
        </pc:spChg>
        <pc:spChg chg="del">
          <ac:chgData name="Bertrand Copigneaux" userId="c52aadbf-e2ba-47de-a4f8-02185c1bd726" providerId="ADAL" clId="{1A62C5EA-DE06-44DB-B496-6D8D856B2CD6}" dt="2023-06-05T12:58:50.009" v="383" actId="478"/>
          <ac:spMkLst>
            <pc:docMk/>
            <pc:sldMk cId="1084517241" sldId="309"/>
            <ac:spMk id="12" creationId="{AB115BA3-AB16-DDD8-6465-735A123D0778}"/>
          </ac:spMkLst>
        </pc:spChg>
        <pc:graphicFrameChg chg="add del modGraphic">
          <ac:chgData name="Bertrand Copigneaux" userId="c52aadbf-e2ba-47de-a4f8-02185c1bd726" providerId="ADAL" clId="{1A62C5EA-DE06-44DB-B496-6D8D856B2CD6}" dt="2023-06-05T15:16:02.214" v="4032" actId="478"/>
          <ac:graphicFrameMkLst>
            <pc:docMk/>
            <pc:sldMk cId="1084517241" sldId="309"/>
            <ac:graphicFrameMk id="9" creationId="{97CE3864-CBB2-AA75-B4FE-589FC01361DA}"/>
          </ac:graphicFrameMkLst>
        </pc:graphicFrameChg>
      </pc:sldChg>
      <pc:sldChg chg="addSp delSp modSp new mod">
        <pc:chgData name="Bertrand Copigneaux" userId="c52aadbf-e2ba-47de-a4f8-02185c1bd726" providerId="ADAL" clId="{1A62C5EA-DE06-44DB-B496-6D8D856B2CD6}" dt="2023-06-05T13:54:22.091" v="2256" actId="790"/>
        <pc:sldMkLst>
          <pc:docMk/>
          <pc:sldMk cId="832003181" sldId="310"/>
        </pc:sldMkLst>
        <pc:spChg chg="mod">
          <ac:chgData name="Bertrand Copigneaux" userId="c52aadbf-e2ba-47de-a4f8-02185c1bd726" providerId="ADAL" clId="{1A62C5EA-DE06-44DB-B496-6D8D856B2CD6}" dt="2023-06-05T13:54:22.091" v="2256" actId="790"/>
          <ac:spMkLst>
            <pc:docMk/>
            <pc:sldMk cId="832003181" sldId="310"/>
            <ac:spMk id="2" creationId="{95A2BEA5-7D60-0966-2E2D-A9602AE4CC57}"/>
          </ac:spMkLst>
        </pc:spChg>
        <pc:spChg chg="mod">
          <ac:chgData name="Bertrand Copigneaux" userId="c52aadbf-e2ba-47de-a4f8-02185c1bd726" providerId="ADAL" clId="{1A62C5EA-DE06-44DB-B496-6D8D856B2CD6}" dt="2023-06-05T13:35:14.418" v="862" actId="20577"/>
          <ac:spMkLst>
            <pc:docMk/>
            <pc:sldMk cId="832003181" sldId="310"/>
            <ac:spMk id="3" creationId="{D6DC1A82-1B8B-A9AD-4D2F-9F484BBB5068}"/>
          </ac:spMkLst>
        </pc:spChg>
        <pc:spChg chg="add mod ord">
          <ac:chgData name="Bertrand Copigneaux" userId="c52aadbf-e2ba-47de-a4f8-02185c1bd726" providerId="ADAL" clId="{1A62C5EA-DE06-44DB-B496-6D8D856B2CD6}" dt="2023-06-05T13:54:01.168" v="2253" actId="12788"/>
          <ac:spMkLst>
            <pc:docMk/>
            <pc:sldMk cId="832003181" sldId="310"/>
            <ac:spMk id="7" creationId="{D5756441-8B27-7159-D013-66BD7E2AC916}"/>
          </ac:spMkLst>
        </pc:spChg>
        <pc:spChg chg="add mod ord">
          <ac:chgData name="Bertrand Copigneaux" userId="c52aadbf-e2ba-47de-a4f8-02185c1bd726" providerId="ADAL" clId="{1A62C5EA-DE06-44DB-B496-6D8D856B2CD6}" dt="2023-06-05T13:54:01.168" v="2253" actId="12788"/>
          <ac:spMkLst>
            <pc:docMk/>
            <pc:sldMk cId="832003181" sldId="310"/>
            <ac:spMk id="8" creationId="{FFFE8473-84AF-F8BF-004D-4B0C1E9B3A9C}"/>
          </ac:spMkLst>
        </pc:spChg>
        <pc:spChg chg="add mod">
          <ac:chgData name="Bertrand Copigneaux" userId="c52aadbf-e2ba-47de-a4f8-02185c1bd726" providerId="ADAL" clId="{1A62C5EA-DE06-44DB-B496-6D8D856B2CD6}" dt="2023-06-05T13:54:01.168" v="2253" actId="12788"/>
          <ac:spMkLst>
            <pc:docMk/>
            <pc:sldMk cId="832003181" sldId="310"/>
            <ac:spMk id="9" creationId="{5E935466-5F37-A52A-F373-41673CAACB94}"/>
          </ac:spMkLst>
        </pc:spChg>
        <pc:spChg chg="add mod">
          <ac:chgData name="Bertrand Copigneaux" userId="c52aadbf-e2ba-47de-a4f8-02185c1bd726" providerId="ADAL" clId="{1A62C5EA-DE06-44DB-B496-6D8D856B2CD6}" dt="2023-06-05T13:52:41.478" v="2233" actId="1076"/>
          <ac:spMkLst>
            <pc:docMk/>
            <pc:sldMk cId="832003181" sldId="310"/>
            <ac:spMk id="10" creationId="{E4F8880D-26B4-A9D1-9503-C2A72BAA8CB5}"/>
          </ac:spMkLst>
        </pc:spChg>
        <pc:spChg chg="add del mod">
          <ac:chgData name="Bertrand Copigneaux" userId="c52aadbf-e2ba-47de-a4f8-02185c1bd726" providerId="ADAL" clId="{1A62C5EA-DE06-44DB-B496-6D8D856B2CD6}" dt="2023-06-05T13:53:53.507" v="2251" actId="478"/>
          <ac:spMkLst>
            <pc:docMk/>
            <pc:sldMk cId="832003181" sldId="310"/>
            <ac:spMk id="11" creationId="{39800641-63B1-188B-F3F6-1731D08541B6}"/>
          </ac:spMkLst>
        </pc:spChg>
        <pc:spChg chg="add del mod">
          <ac:chgData name="Bertrand Copigneaux" userId="c52aadbf-e2ba-47de-a4f8-02185c1bd726" providerId="ADAL" clId="{1A62C5EA-DE06-44DB-B496-6D8D856B2CD6}" dt="2023-06-05T13:53:54.758" v="2252" actId="478"/>
          <ac:spMkLst>
            <pc:docMk/>
            <pc:sldMk cId="832003181" sldId="310"/>
            <ac:spMk id="12" creationId="{BD949BA2-E4E9-96B5-B8A9-2CE2BEC7C4D6}"/>
          </ac:spMkLst>
        </pc:spChg>
        <pc:graphicFrameChg chg="add del mod modGraphic">
          <ac:chgData name="Bertrand Copigneaux" userId="c52aadbf-e2ba-47de-a4f8-02185c1bd726" providerId="ADAL" clId="{1A62C5EA-DE06-44DB-B496-6D8D856B2CD6}" dt="2023-06-05T13:41:11.846" v="1290" actId="478"/>
          <ac:graphicFrameMkLst>
            <pc:docMk/>
            <pc:sldMk cId="832003181" sldId="310"/>
            <ac:graphicFrameMk id="5" creationId="{822D944F-935F-C565-9D3E-0D7A43CD4269}"/>
          </ac:graphicFrameMkLst>
        </pc:graphicFrameChg>
        <pc:graphicFrameChg chg="add mod modGraphic">
          <ac:chgData name="Bertrand Copigneaux" userId="c52aadbf-e2ba-47de-a4f8-02185c1bd726" providerId="ADAL" clId="{1A62C5EA-DE06-44DB-B496-6D8D856B2CD6}" dt="2023-06-05T13:54:12.163" v="2255" actId="1076"/>
          <ac:graphicFrameMkLst>
            <pc:docMk/>
            <pc:sldMk cId="832003181" sldId="310"/>
            <ac:graphicFrameMk id="6" creationId="{31D72B2B-1BB9-F3D2-2EB6-33A82D67056C}"/>
          </ac:graphicFrameMkLst>
        </pc:graphicFrameChg>
      </pc:sldChg>
      <pc:sldChg chg="modSp new mod">
        <pc:chgData name="Bertrand Copigneaux" userId="c52aadbf-e2ba-47de-a4f8-02185c1bd726" providerId="ADAL" clId="{1A62C5EA-DE06-44DB-B496-6D8D856B2CD6}" dt="2023-06-05T14:30:53.144" v="3770" actId="20577"/>
        <pc:sldMkLst>
          <pc:docMk/>
          <pc:sldMk cId="2847218973" sldId="311"/>
        </pc:sldMkLst>
        <pc:spChg chg="mod">
          <ac:chgData name="Bertrand Copigneaux" userId="c52aadbf-e2ba-47de-a4f8-02185c1bd726" providerId="ADAL" clId="{1A62C5EA-DE06-44DB-B496-6D8D856B2CD6}" dt="2023-06-05T14:30:53.144" v="3770" actId="20577"/>
          <ac:spMkLst>
            <pc:docMk/>
            <pc:sldMk cId="2847218973" sldId="311"/>
            <ac:spMk id="2" creationId="{9A02E355-D440-1F69-52DE-A51A47522538}"/>
          </ac:spMkLst>
        </pc:spChg>
        <pc:spChg chg="mod">
          <ac:chgData name="Bertrand Copigneaux" userId="c52aadbf-e2ba-47de-a4f8-02185c1bd726" providerId="ADAL" clId="{1A62C5EA-DE06-44DB-B496-6D8D856B2CD6}" dt="2023-06-05T13:43:57.577" v="1320" actId="20577"/>
          <ac:spMkLst>
            <pc:docMk/>
            <pc:sldMk cId="2847218973" sldId="311"/>
            <ac:spMk id="3" creationId="{04C4AA2A-BC15-A6CA-6EA0-C943816518D1}"/>
          </ac:spMkLst>
        </pc:spChg>
      </pc:sldChg>
      <pc:sldChg chg="del">
        <pc:chgData name="Bertrand Copigneaux" userId="c52aadbf-e2ba-47de-a4f8-02185c1bd726" providerId="ADAL" clId="{1A62C5EA-DE06-44DB-B496-6D8D856B2CD6}" dt="2023-06-05T13:08:09.233" v="448" actId="47"/>
        <pc:sldMkLst>
          <pc:docMk/>
          <pc:sldMk cId="3378359623" sldId="311"/>
        </pc:sldMkLst>
      </pc:sldChg>
      <pc:sldChg chg="addSp delSp modSp new mod">
        <pc:chgData name="Bertrand Copigneaux" userId="c52aadbf-e2ba-47de-a4f8-02185c1bd726" providerId="ADAL" clId="{1A62C5EA-DE06-44DB-B496-6D8D856B2CD6}" dt="2023-06-09T09:27:26.782" v="4246" actId="20577"/>
        <pc:sldMkLst>
          <pc:docMk/>
          <pc:sldMk cId="1897676333" sldId="312"/>
        </pc:sldMkLst>
        <pc:spChg chg="add mod">
          <ac:chgData name="Bertrand Copigneaux" userId="c52aadbf-e2ba-47de-a4f8-02185c1bd726" providerId="ADAL" clId="{1A62C5EA-DE06-44DB-B496-6D8D856B2CD6}" dt="2023-06-09T09:27:26.782" v="4246" actId="20577"/>
          <ac:spMkLst>
            <pc:docMk/>
            <pc:sldMk cId="1897676333" sldId="312"/>
            <ac:spMk id="2" creationId="{ED7D4DC2-4193-C649-8111-D29679D2C1C0}"/>
          </ac:spMkLst>
        </pc:spChg>
        <pc:spChg chg="del">
          <ac:chgData name="Bertrand Copigneaux" userId="c52aadbf-e2ba-47de-a4f8-02185c1bd726" providerId="ADAL" clId="{1A62C5EA-DE06-44DB-B496-6D8D856B2CD6}" dt="2023-06-05T13:54:39.772" v="2281" actId="478"/>
          <ac:spMkLst>
            <pc:docMk/>
            <pc:sldMk cId="1897676333" sldId="312"/>
            <ac:spMk id="2" creationId="{F3D8C6FF-B719-494F-7F9D-01E6E24D1482}"/>
          </ac:spMkLst>
        </pc:spChg>
        <pc:spChg chg="mod">
          <ac:chgData name="Bertrand Copigneaux" userId="c52aadbf-e2ba-47de-a4f8-02185c1bd726" providerId="ADAL" clId="{1A62C5EA-DE06-44DB-B496-6D8D856B2CD6}" dt="2023-06-05T13:54:36.083" v="2280" actId="20577"/>
          <ac:spMkLst>
            <pc:docMk/>
            <pc:sldMk cId="1897676333" sldId="312"/>
            <ac:spMk id="3" creationId="{0F5EA064-B930-7F12-38F5-1E1C8C45574A}"/>
          </ac:spMkLst>
        </pc:spChg>
        <pc:spChg chg="add mod">
          <ac:chgData name="Bertrand Copigneaux" userId="c52aadbf-e2ba-47de-a4f8-02185c1bd726" providerId="ADAL" clId="{1A62C5EA-DE06-44DB-B496-6D8D856B2CD6}" dt="2023-06-05T14:25:09.256" v="3416" actId="20577"/>
          <ac:spMkLst>
            <pc:docMk/>
            <pc:sldMk cId="1897676333" sldId="312"/>
            <ac:spMk id="5" creationId="{92B66F4B-2A38-6C58-51CC-FF21E0B3E969}"/>
          </ac:spMkLst>
        </pc:spChg>
        <pc:spChg chg="add mod">
          <ac:chgData name="Bertrand Copigneaux" userId="c52aadbf-e2ba-47de-a4f8-02185c1bd726" providerId="ADAL" clId="{1A62C5EA-DE06-44DB-B496-6D8D856B2CD6}" dt="2023-06-05T13:58:12.674" v="2608" actId="20577"/>
          <ac:spMkLst>
            <pc:docMk/>
            <pc:sldMk cId="1897676333" sldId="312"/>
            <ac:spMk id="7" creationId="{91D1A5A7-0CB6-5FE8-0186-CE598C0B27C6}"/>
          </ac:spMkLst>
        </pc:spChg>
        <pc:spChg chg="add mod">
          <ac:chgData name="Bertrand Copigneaux" userId="c52aadbf-e2ba-47de-a4f8-02185c1bd726" providerId="ADAL" clId="{1A62C5EA-DE06-44DB-B496-6D8D856B2CD6}" dt="2023-06-05T13:58:05.047" v="2604" actId="20577"/>
          <ac:spMkLst>
            <pc:docMk/>
            <pc:sldMk cId="1897676333" sldId="312"/>
            <ac:spMk id="8" creationId="{1A588B81-81A0-8018-C723-167EC3EA3E6A}"/>
          </ac:spMkLst>
        </pc:spChg>
        <pc:spChg chg="add mod">
          <ac:chgData name="Bertrand Copigneaux" userId="c52aadbf-e2ba-47de-a4f8-02185c1bd726" providerId="ADAL" clId="{1A62C5EA-DE06-44DB-B496-6D8D856B2CD6}" dt="2023-06-05T13:59:01.405" v="2659" actId="20577"/>
          <ac:spMkLst>
            <pc:docMk/>
            <pc:sldMk cId="1897676333" sldId="312"/>
            <ac:spMk id="9" creationId="{C744C9F6-395D-CB78-136E-95A06E495AD7}"/>
          </ac:spMkLst>
        </pc:spChg>
        <pc:spChg chg="add mod">
          <ac:chgData name="Bertrand Copigneaux" userId="c52aadbf-e2ba-47de-a4f8-02185c1bd726" providerId="ADAL" clId="{1A62C5EA-DE06-44DB-B496-6D8D856B2CD6}" dt="2023-06-05T14:00:04.497" v="2709" actId="207"/>
          <ac:spMkLst>
            <pc:docMk/>
            <pc:sldMk cId="1897676333" sldId="312"/>
            <ac:spMk id="10" creationId="{AC526C51-1CAC-C4B5-229E-63A517EADE06}"/>
          </ac:spMkLst>
        </pc:spChg>
        <pc:spChg chg="add mod">
          <ac:chgData name="Bertrand Copigneaux" userId="c52aadbf-e2ba-47de-a4f8-02185c1bd726" providerId="ADAL" clId="{1A62C5EA-DE06-44DB-B496-6D8D856B2CD6}" dt="2023-06-05T14:29:28.047" v="3739" actId="114"/>
          <ac:spMkLst>
            <pc:docMk/>
            <pc:sldMk cId="1897676333" sldId="312"/>
            <ac:spMk id="11" creationId="{61094F3C-C079-0F25-FD29-A08727A9CA69}"/>
          </ac:spMkLst>
        </pc:spChg>
        <pc:spChg chg="add mod">
          <ac:chgData name="Bertrand Copigneaux" userId="c52aadbf-e2ba-47de-a4f8-02185c1bd726" providerId="ADAL" clId="{1A62C5EA-DE06-44DB-B496-6D8D856B2CD6}" dt="2023-06-05T14:29:28.047" v="3739" actId="114"/>
          <ac:spMkLst>
            <pc:docMk/>
            <pc:sldMk cId="1897676333" sldId="312"/>
            <ac:spMk id="12" creationId="{789B8463-39AB-C545-24A3-1FC63A8937BC}"/>
          </ac:spMkLst>
        </pc:spChg>
      </pc:sldChg>
      <pc:sldChg chg="modSp new mod">
        <pc:chgData name="Bertrand Copigneaux" userId="c52aadbf-e2ba-47de-a4f8-02185c1bd726" providerId="ADAL" clId="{1A62C5EA-DE06-44DB-B496-6D8D856B2CD6}" dt="2023-06-05T16:25:43.688" v="4217" actId="33524"/>
        <pc:sldMkLst>
          <pc:docMk/>
          <pc:sldMk cId="1584223712" sldId="313"/>
        </pc:sldMkLst>
        <pc:spChg chg="mod">
          <ac:chgData name="Bertrand Copigneaux" userId="c52aadbf-e2ba-47de-a4f8-02185c1bd726" providerId="ADAL" clId="{1A62C5EA-DE06-44DB-B496-6D8D856B2CD6}" dt="2023-06-05T16:25:43.688" v="4217" actId="33524"/>
          <ac:spMkLst>
            <pc:docMk/>
            <pc:sldMk cId="1584223712" sldId="313"/>
            <ac:spMk id="2" creationId="{F7244209-AA5C-B249-91B1-5E7F8FB25672}"/>
          </ac:spMkLst>
        </pc:spChg>
        <pc:spChg chg="mod">
          <ac:chgData name="Bertrand Copigneaux" userId="c52aadbf-e2ba-47de-a4f8-02185c1bd726" providerId="ADAL" clId="{1A62C5EA-DE06-44DB-B496-6D8D856B2CD6}" dt="2023-06-05T14:04:40.838" v="3077" actId="20577"/>
          <ac:spMkLst>
            <pc:docMk/>
            <pc:sldMk cId="1584223712" sldId="313"/>
            <ac:spMk id="3" creationId="{950327FD-38BC-86B0-DCA6-7D5B2E591DE8}"/>
          </ac:spMkLst>
        </pc:spChg>
      </pc:sldChg>
      <pc:sldChg chg="modSp new mod">
        <pc:chgData name="Bertrand Copigneaux" userId="c52aadbf-e2ba-47de-a4f8-02185c1bd726" providerId="ADAL" clId="{1A62C5EA-DE06-44DB-B496-6D8D856B2CD6}" dt="2023-06-05T15:15:00.806" v="4028" actId="790"/>
        <pc:sldMkLst>
          <pc:docMk/>
          <pc:sldMk cId="4144434818" sldId="314"/>
        </pc:sldMkLst>
        <pc:spChg chg="mod">
          <ac:chgData name="Bertrand Copigneaux" userId="c52aadbf-e2ba-47de-a4f8-02185c1bd726" providerId="ADAL" clId="{1A62C5EA-DE06-44DB-B496-6D8D856B2CD6}" dt="2023-06-05T15:15:00.806" v="4028" actId="790"/>
          <ac:spMkLst>
            <pc:docMk/>
            <pc:sldMk cId="4144434818" sldId="314"/>
            <ac:spMk id="2" creationId="{0086B7D2-30E4-DCB8-1B6F-9B8ABBD07838}"/>
          </ac:spMkLst>
        </pc:spChg>
        <pc:spChg chg="mod">
          <ac:chgData name="Bertrand Copigneaux" userId="c52aadbf-e2ba-47de-a4f8-02185c1bd726" providerId="ADAL" clId="{1A62C5EA-DE06-44DB-B496-6D8D856B2CD6}" dt="2023-06-05T14:32:05.166" v="3794" actId="20577"/>
          <ac:spMkLst>
            <pc:docMk/>
            <pc:sldMk cId="4144434818" sldId="314"/>
            <ac:spMk id="3" creationId="{03BD147F-AA1C-1365-867D-727B280D71D6}"/>
          </ac:spMkLst>
        </pc:spChg>
      </pc:sldChg>
      <pc:sldChg chg="modSp new del mod">
        <pc:chgData name="Bertrand Copigneaux" userId="c52aadbf-e2ba-47de-a4f8-02185c1bd726" providerId="ADAL" clId="{1A62C5EA-DE06-44DB-B496-6D8D856B2CD6}" dt="2023-06-05T16:11:13.584" v="4200" actId="47"/>
        <pc:sldMkLst>
          <pc:docMk/>
          <pc:sldMk cId="2798293411" sldId="315"/>
        </pc:sldMkLst>
        <pc:spChg chg="mod">
          <ac:chgData name="Bertrand Copigneaux" userId="c52aadbf-e2ba-47de-a4f8-02185c1bd726" providerId="ADAL" clId="{1A62C5EA-DE06-44DB-B496-6D8D856B2CD6}" dt="2023-06-05T16:11:01.539" v="4199" actId="20577"/>
          <ac:spMkLst>
            <pc:docMk/>
            <pc:sldMk cId="2798293411" sldId="315"/>
            <ac:spMk id="2" creationId="{F525D7AB-D0F5-2303-6D55-C1FA537B8BBD}"/>
          </ac:spMkLst>
        </pc:spChg>
        <pc:spChg chg="mod">
          <ac:chgData name="Bertrand Copigneaux" userId="c52aadbf-e2ba-47de-a4f8-02185c1bd726" providerId="ADAL" clId="{1A62C5EA-DE06-44DB-B496-6D8D856B2CD6}" dt="2023-06-05T15:18:02.767" v="4106" actId="20577"/>
          <ac:spMkLst>
            <pc:docMk/>
            <pc:sldMk cId="2798293411" sldId="315"/>
            <ac:spMk id="3" creationId="{2E4D58F4-5A9B-58CC-8FCF-BB03D9B63481}"/>
          </ac:spMkLst>
        </pc:spChg>
      </pc:sldChg>
    </pc:docChg>
  </pc:docChgLst>
  <pc:docChgLst>
    <pc:chgData name="Philo Tamis" userId="90038943-8f20-4190-88a0-de2cdf12b069" providerId="ADAL" clId="{2EDF2578-305D-47DC-82FF-A0489455A829}"/>
    <pc:docChg chg="addSld delSld modSld">
      <pc:chgData name="Philo Tamis" userId="90038943-8f20-4190-88a0-de2cdf12b069" providerId="ADAL" clId="{2EDF2578-305D-47DC-82FF-A0489455A829}" dt="2023-03-10T09:29:11.826" v="1" actId="47"/>
      <pc:docMkLst>
        <pc:docMk/>
      </pc:docMkLst>
      <pc:sldChg chg="add">
        <pc:chgData name="Philo Tamis" userId="90038943-8f20-4190-88a0-de2cdf12b069" providerId="ADAL" clId="{2EDF2578-305D-47DC-82FF-A0489455A829}" dt="2023-03-10T09:28:55.057" v="0"/>
        <pc:sldMkLst>
          <pc:docMk/>
          <pc:sldMk cId="1745458906" sldId="258"/>
        </pc:sldMkLst>
      </pc:sldChg>
      <pc:sldChg chg="add">
        <pc:chgData name="Philo Tamis" userId="90038943-8f20-4190-88a0-de2cdf12b069" providerId="ADAL" clId="{2EDF2578-305D-47DC-82FF-A0489455A829}" dt="2023-03-10T09:28:55.057" v="0"/>
        <pc:sldMkLst>
          <pc:docMk/>
          <pc:sldMk cId="419870881" sldId="264"/>
        </pc:sldMkLst>
      </pc:sldChg>
      <pc:sldChg chg="del">
        <pc:chgData name="Philo Tamis" userId="90038943-8f20-4190-88a0-de2cdf12b069" providerId="ADAL" clId="{2EDF2578-305D-47DC-82FF-A0489455A829}" dt="2023-03-10T09:29:11.826" v="1" actId="47"/>
        <pc:sldMkLst>
          <pc:docMk/>
          <pc:sldMk cId="2608694632" sldId="265"/>
        </pc:sldMkLst>
      </pc:sldChg>
      <pc:sldChg chg="add">
        <pc:chgData name="Philo Tamis" userId="90038943-8f20-4190-88a0-de2cdf12b069" providerId="ADAL" clId="{2EDF2578-305D-47DC-82FF-A0489455A829}" dt="2023-03-10T09:28:55.057" v="0"/>
        <pc:sldMkLst>
          <pc:docMk/>
          <pc:sldMk cId="3413668443" sldId="266"/>
        </pc:sldMkLst>
      </pc:sldChg>
      <pc:sldChg chg="add">
        <pc:chgData name="Philo Tamis" userId="90038943-8f20-4190-88a0-de2cdf12b069" providerId="ADAL" clId="{2EDF2578-305D-47DC-82FF-A0489455A829}" dt="2023-03-10T09:28:55.057" v="0"/>
        <pc:sldMkLst>
          <pc:docMk/>
          <pc:sldMk cId="1222705535" sldId="267"/>
        </pc:sldMkLst>
      </pc:sldChg>
      <pc:sldChg chg="add">
        <pc:chgData name="Philo Tamis" userId="90038943-8f20-4190-88a0-de2cdf12b069" providerId="ADAL" clId="{2EDF2578-305D-47DC-82FF-A0489455A829}" dt="2023-03-10T09:28:55.057" v="0"/>
        <pc:sldMkLst>
          <pc:docMk/>
          <pc:sldMk cId="1018027552" sldId="269"/>
        </pc:sldMkLst>
      </pc:sldChg>
      <pc:sldChg chg="add">
        <pc:chgData name="Philo Tamis" userId="90038943-8f20-4190-88a0-de2cdf12b069" providerId="ADAL" clId="{2EDF2578-305D-47DC-82FF-A0489455A829}" dt="2023-03-10T09:28:55.057" v="0"/>
        <pc:sldMkLst>
          <pc:docMk/>
          <pc:sldMk cId="948301026" sldId="271"/>
        </pc:sldMkLst>
      </pc:sldChg>
      <pc:sldChg chg="add">
        <pc:chgData name="Philo Tamis" userId="90038943-8f20-4190-88a0-de2cdf12b069" providerId="ADAL" clId="{2EDF2578-305D-47DC-82FF-A0489455A829}" dt="2023-03-10T09:28:55.057" v="0"/>
        <pc:sldMkLst>
          <pc:docMk/>
          <pc:sldMk cId="2036536364" sldId="272"/>
        </pc:sldMkLst>
      </pc:sldChg>
      <pc:sldChg chg="add">
        <pc:chgData name="Philo Tamis" userId="90038943-8f20-4190-88a0-de2cdf12b069" providerId="ADAL" clId="{2EDF2578-305D-47DC-82FF-A0489455A829}" dt="2023-03-10T09:28:55.057" v="0"/>
        <pc:sldMkLst>
          <pc:docMk/>
          <pc:sldMk cId="728939391" sldId="273"/>
        </pc:sldMkLst>
      </pc:sldChg>
      <pc:sldChg chg="add">
        <pc:chgData name="Philo Tamis" userId="90038943-8f20-4190-88a0-de2cdf12b069" providerId="ADAL" clId="{2EDF2578-305D-47DC-82FF-A0489455A829}" dt="2023-03-10T09:28:55.057" v="0"/>
        <pc:sldMkLst>
          <pc:docMk/>
          <pc:sldMk cId="1918813351" sldId="274"/>
        </pc:sldMkLst>
      </pc:sldChg>
      <pc:sldChg chg="add">
        <pc:chgData name="Philo Tamis" userId="90038943-8f20-4190-88a0-de2cdf12b069" providerId="ADAL" clId="{2EDF2578-305D-47DC-82FF-A0489455A829}" dt="2023-03-10T09:28:55.057" v="0"/>
        <pc:sldMkLst>
          <pc:docMk/>
          <pc:sldMk cId="3689657238" sldId="275"/>
        </pc:sldMkLst>
      </pc:sldChg>
      <pc:sldChg chg="add">
        <pc:chgData name="Philo Tamis" userId="90038943-8f20-4190-88a0-de2cdf12b069" providerId="ADAL" clId="{2EDF2578-305D-47DC-82FF-A0489455A829}" dt="2023-03-10T09:28:55.057" v="0"/>
        <pc:sldMkLst>
          <pc:docMk/>
          <pc:sldMk cId="686549784" sldId="278"/>
        </pc:sldMkLst>
      </pc:sldChg>
      <pc:sldChg chg="add">
        <pc:chgData name="Philo Tamis" userId="90038943-8f20-4190-88a0-de2cdf12b069" providerId="ADAL" clId="{2EDF2578-305D-47DC-82FF-A0489455A829}" dt="2023-03-10T09:28:55.057" v="0"/>
        <pc:sldMkLst>
          <pc:docMk/>
          <pc:sldMk cId="257284571" sldId="279"/>
        </pc:sldMkLst>
      </pc:sldChg>
      <pc:sldChg chg="add">
        <pc:chgData name="Philo Tamis" userId="90038943-8f20-4190-88a0-de2cdf12b069" providerId="ADAL" clId="{2EDF2578-305D-47DC-82FF-A0489455A829}" dt="2023-03-10T09:28:55.057" v="0"/>
        <pc:sldMkLst>
          <pc:docMk/>
          <pc:sldMk cId="3334327202" sldId="280"/>
        </pc:sldMkLst>
      </pc:sldChg>
      <pc:sldChg chg="add">
        <pc:chgData name="Philo Tamis" userId="90038943-8f20-4190-88a0-de2cdf12b069" providerId="ADAL" clId="{2EDF2578-305D-47DC-82FF-A0489455A829}" dt="2023-03-10T09:28:55.057" v="0"/>
        <pc:sldMkLst>
          <pc:docMk/>
          <pc:sldMk cId="3275862916" sldId="281"/>
        </pc:sldMkLst>
      </pc:sldChg>
      <pc:sldChg chg="add">
        <pc:chgData name="Philo Tamis" userId="90038943-8f20-4190-88a0-de2cdf12b069" providerId="ADAL" clId="{2EDF2578-305D-47DC-82FF-A0489455A829}" dt="2023-03-10T09:28:55.057" v="0"/>
        <pc:sldMkLst>
          <pc:docMk/>
          <pc:sldMk cId="2343752319" sldId="282"/>
        </pc:sldMkLst>
      </pc:sldChg>
      <pc:sldChg chg="add">
        <pc:chgData name="Philo Tamis" userId="90038943-8f20-4190-88a0-de2cdf12b069" providerId="ADAL" clId="{2EDF2578-305D-47DC-82FF-A0489455A829}" dt="2023-03-10T09:28:55.057" v="0"/>
        <pc:sldMkLst>
          <pc:docMk/>
          <pc:sldMk cId="3397724762" sldId="283"/>
        </pc:sldMkLst>
      </pc:sldChg>
      <pc:sldChg chg="add">
        <pc:chgData name="Philo Tamis" userId="90038943-8f20-4190-88a0-de2cdf12b069" providerId="ADAL" clId="{2EDF2578-305D-47DC-82FF-A0489455A829}" dt="2023-03-10T09:28:55.057" v="0"/>
        <pc:sldMkLst>
          <pc:docMk/>
          <pc:sldMk cId="1698410459" sldId="284"/>
        </pc:sldMkLst>
      </pc:sldChg>
      <pc:sldChg chg="add">
        <pc:chgData name="Philo Tamis" userId="90038943-8f20-4190-88a0-de2cdf12b069" providerId="ADAL" clId="{2EDF2578-305D-47DC-82FF-A0489455A829}" dt="2023-03-10T09:28:55.057" v="0"/>
        <pc:sldMkLst>
          <pc:docMk/>
          <pc:sldMk cId="3642422444" sldId="285"/>
        </pc:sldMkLst>
      </pc:sldChg>
      <pc:sldChg chg="add">
        <pc:chgData name="Philo Tamis" userId="90038943-8f20-4190-88a0-de2cdf12b069" providerId="ADAL" clId="{2EDF2578-305D-47DC-82FF-A0489455A829}" dt="2023-03-10T09:28:55.057" v="0"/>
        <pc:sldMkLst>
          <pc:docMk/>
          <pc:sldMk cId="2585358734" sldId="286"/>
        </pc:sldMkLst>
      </pc:sldChg>
      <pc:sldChg chg="add">
        <pc:chgData name="Philo Tamis" userId="90038943-8f20-4190-88a0-de2cdf12b069" providerId="ADAL" clId="{2EDF2578-305D-47DC-82FF-A0489455A829}" dt="2023-03-10T09:28:55.057" v="0"/>
        <pc:sldMkLst>
          <pc:docMk/>
          <pc:sldMk cId="447126487" sldId="287"/>
        </pc:sldMkLst>
      </pc:sldChg>
      <pc:sldChg chg="add">
        <pc:chgData name="Philo Tamis" userId="90038943-8f20-4190-88a0-de2cdf12b069" providerId="ADAL" clId="{2EDF2578-305D-47DC-82FF-A0489455A829}" dt="2023-03-10T09:28:55.057" v="0"/>
        <pc:sldMkLst>
          <pc:docMk/>
          <pc:sldMk cId="3362834322" sldId="288"/>
        </pc:sldMkLst>
      </pc:sldChg>
      <pc:sldChg chg="add">
        <pc:chgData name="Philo Tamis" userId="90038943-8f20-4190-88a0-de2cdf12b069" providerId="ADAL" clId="{2EDF2578-305D-47DC-82FF-A0489455A829}" dt="2023-03-10T09:28:55.057" v="0"/>
        <pc:sldMkLst>
          <pc:docMk/>
          <pc:sldMk cId="2236400980" sldId="289"/>
        </pc:sldMkLst>
      </pc:sldChg>
      <pc:sldChg chg="add">
        <pc:chgData name="Philo Tamis" userId="90038943-8f20-4190-88a0-de2cdf12b069" providerId="ADAL" clId="{2EDF2578-305D-47DC-82FF-A0489455A829}" dt="2023-03-10T09:28:55.057" v="0"/>
        <pc:sldMkLst>
          <pc:docMk/>
          <pc:sldMk cId="3318828132" sldId="290"/>
        </pc:sldMkLst>
      </pc:sldChg>
      <pc:sldChg chg="add">
        <pc:chgData name="Philo Tamis" userId="90038943-8f20-4190-88a0-de2cdf12b069" providerId="ADAL" clId="{2EDF2578-305D-47DC-82FF-A0489455A829}" dt="2023-03-10T09:28:55.057" v="0"/>
        <pc:sldMkLst>
          <pc:docMk/>
          <pc:sldMk cId="4158079669" sldId="291"/>
        </pc:sldMkLst>
      </pc:sldChg>
      <pc:sldChg chg="add">
        <pc:chgData name="Philo Tamis" userId="90038943-8f20-4190-88a0-de2cdf12b069" providerId="ADAL" clId="{2EDF2578-305D-47DC-82FF-A0489455A829}" dt="2023-03-10T09:28:55.057" v="0"/>
        <pc:sldMkLst>
          <pc:docMk/>
          <pc:sldMk cId="3473248045" sldId="292"/>
        </pc:sldMkLst>
      </pc:sldChg>
      <pc:sldChg chg="add">
        <pc:chgData name="Philo Tamis" userId="90038943-8f20-4190-88a0-de2cdf12b069" providerId="ADAL" clId="{2EDF2578-305D-47DC-82FF-A0489455A829}" dt="2023-03-10T09:28:55.057" v="0"/>
        <pc:sldMkLst>
          <pc:docMk/>
          <pc:sldMk cId="3510397135" sldId="293"/>
        </pc:sldMkLst>
      </pc:sldChg>
      <pc:sldChg chg="add">
        <pc:chgData name="Philo Tamis" userId="90038943-8f20-4190-88a0-de2cdf12b069" providerId="ADAL" clId="{2EDF2578-305D-47DC-82FF-A0489455A829}" dt="2023-03-10T09:28:55.057" v="0"/>
        <pc:sldMkLst>
          <pc:docMk/>
          <pc:sldMk cId="1086444998" sldId="294"/>
        </pc:sldMkLst>
      </pc:sldChg>
      <pc:sldChg chg="add">
        <pc:chgData name="Philo Tamis" userId="90038943-8f20-4190-88a0-de2cdf12b069" providerId="ADAL" clId="{2EDF2578-305D-47DC-82FF-A0489455A829}" dt="2023-03-10T09:28:55.057" v="0"/>
        <pc:sldMkLst>
          <pc:docMk/>
          <pc:sldMk cId="2110202812" sldId="295"/>
        </pc:sldMkLst>
      </pc:sldChg>
      <pc:sldChg chg="add">
        <pc:chgData name="Philo Tamis" userId="90038943-8f20-4190-88a0-de2cdf12b069" providerId="ADAL" clId="{2EDF2578-305D-47DC-82FF-A0489455A829}" dt="2023-03-10T09:28:55.057" v="0"/>
        <pc:sldMkLst>
          <pc:docMk/>
          <pc:sldMk cId="4096728441" sldId="296"/>
        </pc:sldMkLst>
      </pc:sldChg>
      <pc:sldChg chg="add">
        <pc:chgData name="Philo Tamis" userId="90038943-8f20-4190-88a0-de2cdf12b069" providerId="ADAL" clId="{2EDF2578-305D-47DC-82FF-A0489455A829}" dt="2023-03-10T09:28:55.057" v="0"/>
        <pc:sldMkLst>
          <pc:docMk/>
          <pc:sldMk cId="2523061709" sldId="298"/>
        </pc:sldMkLst>
      </pc:sldChg>
      <pc:sldChg chg="add">
        <pc:chgData name="Philo Tamis" userId="90038943-8f20-4190-88a0-de2cdf12b069" providerId="ADAL" clId="{2EDF2578-305D-47DC-82FF-A0489455A829}" dt="2023-03-10T09:28:55.057" v="0"/>
        <pc:sldMkLst>
          <pc:docMk/>
          <pc:sldMk cId="2896967006" sldId="299"/>
        </pc:sldMkLst>
      </pc:sldChg>
      <pc:sldChg chg="add">
        <pc:chgData name="Philo Tamis" userId="90038943-8f20-4190-88a0-de2cdf12b069" providerId="ADAL" clId="{2EDF2578-305D-47DC-82FF-A0489455A829}" dt="2023-03-10T09:28:55.057" v="0"/>
        <pc:sldMkLst>
          <pc:docMk/>
          <pc:sldMk cId="2564444773" sldId="300"/>
        </pc:sldMkLst>
      </pc:sldChg>
      <pc:sldChg chg="add">
        <pc:chgData name="Philo Tamis" userId="90038943-8f20-4190-88a0-de2cdf12b069" providerId="ADAL" clId="{2EDF2578-305D-47DC-82FF-A0489455A829}" dt="2023-03-10T09:28:55.057" v="0"/>
        <pc:sldMkLst>
          <pc:docMk/>
          <pc:sldMk cId="941763437" sldId="301"/>
        </pc:sldMkLst>
      </pc:sldChg>
      <pc:sldChg chg="add">
        <pc:chgData name="Philo Tamis" userId="90038943-8f20-4190-88a0-de2cdf12b069" providerId="ADAL" clId="{2EDF2578-305D-47DC-82FF-A0489455A829}" dt="2023-03-10T09:28:55.057" v="0"/>
        <pc:sldMkLst>
          <pc:docMk/>
          <pc:sldMk cId="3119963349" sldId="302"/>
        </pc:sldMkLst>
      </pc:sldChg>
      <pc:sldChg chg="add">
        <pc:chgData name="Philo Tamis" userId="90038943-8f20-4190-88a0-de2cdf12b069" providerId="ADAL" clId="{2EDF2578-305D-47DC-82FF-A0489455A829}" dt="2023-03-10T09:28:55.057" v="0"/>
        <pc:sldMkLst>
          <pc:docMk/>
          <pc:sldMk cId="1476373001" sldId="303"/>
        </pc:sldMkLst>
      </pc:sldChg>
      <pc:sldChg chg="add">
        <pc:chgData name="Philo Tamis" userId="90038943-8f20-4190-88a0-de2cdf12b069" providerId="ADAL" clId="{2EDF2578-305D-47DC-82FF-A0489455A829}" dt="2023-03-10T09:28:55.057" v="0"/>
        <pc:sldMkLst>
          <pc:docMk/>
          <pc:sldMk cId="3915365797" sldId="304"/>
        </pc:sldMkLst>
      </pc:sldChg>
      <pc:sldChg chg="add">
        <pc:chgData name="Philo Tamis" userId="90038943-8f20-4190-88a0-de2cdf12b069" providerId="ADAL" clId="{2EDF2578-305D-47DC-82FF-A0489455A829}" dt="2023-03-10T09:28:55.057" v="0"/>
        <pc:sldMkLst>
          <pc:docMk/>
          <pc:sldMk cId="448026858" sldId="305"/>
        </pc:sldMkLst>
      </pc:sldChg>
      <pc:sldChg chg="add">
        <pc:chgData name="Philo Tamis" userId="90038943-8f20-4190-88a0-de2cdf12b069" providerId="ADAL" clId="{2EDF2578-305D-47DC-82FF-A0489455A829}" dt="2023-03-10T09:28:55.057" v="0"/>
        <pc:sldMkLst>
          <pc:docMk/>
          <pc:sldMk cId="4207345997" sldId="306"/>
        </pc:sldMkLst>
      </pc:sldChg>
      <pc:sldChg chg="add">
        <pc:chgData name="Philo Tamis" userId="90038943-8f20-4190-88a0-de2cdf12b069" providerId="ADAL" clId="{2EDF2578-305D-47DC-82FF-A0489455A829}" dt="2023-03-10T09:28:55.057" v="0"/>
        <pc:sldMkLst>
          <pc:docMk/>
          <pc:sldMk cId="2888630299" sldId="307"/>
        </pc:sldMkLst>
      </pc:sldChg>
    </pc:docChg>
  </pc:docChgLst>
  <pc:docChgLst>
    <pc:chgData name="Philo Tamis" userId="90038943-8f20-4190-88a0-de2cdf12b069" providerId="ADAL" clId="{ADAB96C6-0672-45E9-A047-4589AD125846}"/>
    <pc:docChg chg="undo custSel modSld">
      <pc:chgData name="Philo Tamis" userId="90038943-8f20-4190-88a0-de2cdf12b069" providerId="ADAL" clId="{ADAB96C6-0672-45E9-A047-4589AD125846}" dt="2024-08-29T06:24:40.752" v="52"/>
      <pc:docMkLst>
        <pc:docMk/>
      </pc:docMkLst>
      <pc:sldChg chg="modSp mod">
        <pc:chgData name="Philo Tamis" userId="90038943-8f20-4190-88a0-de2cdf12b069" providerId="ADAL" clId="{ADAB96C6-0672-45E9-A047-4589AD125846}" dt="2024-08-29T06:24:34.908" v="51"/>
        <pc:sldMkLst>
          <pc:docMk/>
          <pc:sldMk cId="3413668443" sldId="266"/>
        </pc:sldMkLst>
        <pc:spChg chg="mod">
          <ac:chgData name="Philo Tamis" userId="90038943-8f20-4190-88a0-de2cdf12b069" providerId="ADAL" clId="{ADAB96C6-0672-45E9-A047-4589AD125846}" dt="2024-08-29T06:24:34.908" v="51"/>
          <ac:spMkLst>
            <pc:docMk/>
            <pc:sldMk cId="3413668443" sldId="266"/>
            <ac:spMk id="3" creationId="{9BBC7A17-4201-0242-AD26-328C4BF2806D}"/>
          </ac:spMkLst>
        </pc:spChg>
      </pc:sldChg>
      <pc:sldChg chg="modSp mod">
        <pc:chgData name="Philo Tamis" userId="90038943-8f20-4190-88a0-de2cdf12b069" providerId="ADAL" clId="{ADAB96C6-0672-45E9-A047-4589AD125846}" dt="2024-08-29T06:24:40.752" v="52"/>
        <pc:sldMkLst>
          <pc:docMk/>
          <pc:sldMk cId="948301026" sldId="271"/>
        </pc:sldMkLst>
        <pc:spChg chg="mod">
          <ac:chgData name="Philo Tamis" userId="90038943-8f20-4190-88a0-de2cdf12b069" providerId="ADAL" clId="{ADAB96C6-0672-45E9-A047-4589AD125846}" dt="2024-08-29T06:24:40.752" v="52"/>
          <ac:spMkLst>
            <pc:docMk/>
            <pc:sldMk cId="948301026" sldId="271"/>
            <ac:spMk id="2" creationId="{00000000-0000-0000-0000-000000000000}"/>
          </ac:spMkLst>
        </pc:spChg>
      </pc:sldChg>
    </pc:docChg>
  </pc:docChgLst>
  <pc:docChgLst>
    <pc:chgData name="Bertrand Copigneaux" userId="c52aadbf-e2ba-47de-a4f8-02185c1bd726" providerId="ADAL" clId="{BBBD62F5-32D2-46DA-A4BE-3CAFF488D46D}"/>
    <pc:docChg chg="undo custSel addSld modSld">
      <pc:chgData name="Bertrand Copigneaux" userId="c52aadbf-e2ba-47de-a4f8-02185c1bd726" providerId="ADAL" clId="{BBBD62F5-32D2-46DA-A4BE-3CAFF488D46D}" dt="2023-05-22T15:52:41.022" v="2218" actId="1076"/>
      <pc:docMkLst>
        <pc:docMk/>
      </pc:docMkLst>
      <pc:sldChg chg="modSp mod">
        <pc:chgData name="Bertrand Copigneaux" userId="c52aadbf-e2ba-47de-a4f8-02185c1bd726" providerId="ADAL" clId="{BBBD62F5-32D2-46DA-A4BE-3CAFF488D46D}" dt="2023-05-16T08:24:44.775" v="10" actId="20577"/>
        <pc:sldMkLst>
          <pc:docMk/>
          <pc:sldMk cId="3362834322" sldId="288"/>
        </pc:sldMkLst>
        <pc:graphicFrameChg chg="modGraphic">
          <ac:chgData name="Bertrand Copigneaux" userId="c52aadbf-e2ba-47de-a4f8-02185c1bd726" providerId="ADAL" clId="{BBBD62F5-32D2-46DA-A4BE-3CAFF488D46D}" dt="2023-05-16T08:24:44.775" v="10" actId="20577"/>
          <ac:graphicFrameMkLst>
            <pc:docMk/>
            <pc:sldMk cId="3362834322" sldId="288"/>
            <ac:graphicFrameMk id="8" creationId="{1B7715FF-FE4C-0E3C-B207-FDD8236643B7}"/>
          </ac:graphicFrameMkLst>
        </pc:graphicFrameChg>
      </pc:sldChg>
      <pc:sldChg chg="mod modShow">
        <pc:chgData name="Bertrand Copigneaux" userId="c52aadbf-e2ba-47de-a4f8-02185c1bd726" providerId="ADAL" clId="{BBBD62F5-32D2-46DA-A4BE-3CAFF488D46D}" dt="2023-05-16T08:24:25.287" v="8" actId="729"/>
        <pc:sldMkLst>
          <pc:docMk/>
          <pc:sldMk cId="3318828132" sldId="290"/>
        </pc:sldMkLst>
      </pc:sldChg>
      <pc:sldChg chg="addSp delSp modSp mod addAnim delAnim modAnim">
        <pc:chgData name="Bertrand Copigneaux" userId="c52aadbf-e2ba-47de-a4f8-02185c1bd726" providerId="ADAL" clId="{BBBD62F5-32D2-46DA-A4BE-3CAFF488D46D}" dt="2023-05-22T15:52:41.022" v="2218" actId="1076"/>
        <pc:sldMkLst>
          <pc:docMk/>
          <pc:sldMk cId="4158079669" sldId="291"/>
        </pc:sldMkLst>
        <pc:spChg chg="mod">
          <ac:chgData name="Bertrand Copigneaux" userId="c52aadbf-e2ba-47de-a4f8-02185c1bd726" providerId="ADAL" clId="{BBBD62F5-32D2-46DA-A4BE-3CAFF488D46D}" dt="2023-05-22T15:09:46.070" v="30" actId="14100"/>
          <ac:spMkLst>
            <pc:docMk/>
            <pc:sldMk cId="4158079669" sldId="291"/>
            <ac:spMk id="2" creationId="{9059B684-2A1C-FEFB-A870-37C3AC6BB0A7}"/>
          </ac:spMkLst>
        </pc:spChg>
        <pc:spChg chg="del mod">
          <ac:chgData name="Bertrand Copigneaux" userId="c52aadbf-e2ba-47de-a4f8-02185c1bd726" providerId="ADAL" clId="{BBBD62F5-32D2-46DA-A4BE-3CAFF488D46D}" dt="2023-05-22T15:09:32.540" v="27" actId="478"/>
          <ac:spMkLst>
            <pc:docMk/>
            <pc:sldMk cId="4158079669" sldId="291"/>
            <ac:spMk id="3" creationId="{F3084A6A-E1FF-AEFE-E70D-82B5363E5397}"/>
          </ac:spMkLst>
        </pc:spChg>
        <pc:spChg chg="add del ord">
          <ac:chgData name="Bertrand Copigneaux" userId="c52aadbf-e2ba-47de-a4f8-02185c1bd726" providerId="ADAL" clId="{BBBD62F5-32D2-46DA-A4BE-3CAFF488D46D}" dt="2023-05-22T15:08:31.766" v="21" actId="478"/>
          <ac:spMkLst>
            <pc:docMk/>
            <pc:sldMk cId="4158079669" sldId="291"/>
            <ac:spMk id="5" creationId="{7446D13A-CBE3-955B-81C4-3C1EA91DB242}"/>
          </ac:spMkLst>
        </pc:spChg>
        <pc:spChg chg="mod">
          <ac:chgData name="Bertrand Copigneaux" userId="c52aadbf-e2ba-47de-a4f8-02185c1bd726" providerId="ADAL" clId="{BBBD62F5-32D2-46DA-A4BE-3CAFF488D46D}" dt="2023-05-22T15:52:41.022" v="2218" actId="1076"/>
          <ac:spMkLst>
            <pc:docMk/>
            <pc:sldMk cId="4158079669" sldId="291"/>
            <ac:spMk id="25" creationId="{38072B56-31F4-31D8-11D5-4271E2D79263}"/>
          </ac:spMkLst>
        </pc:spChg>
        <pc:spChg chg="mod">
          <ac:chgData name="Bertrand Copigneaux" userId="c52aadbf-e2ba-47de-a4f8-02185c1bd726" providerId="ADAL" clId="{BBBD62F5-32D2-46DA-A4BE-3CAFF488D46D}" dt="2023-05-16T08:24:03.663" v="7" actId="13822"/>
          <ac:spMkLst>
            <pc:docMk/>
            <pc:sldMk cId="4158079669" sldId="291"/>
            <ac:spMk id="30" creationId="{724FDB36-B924-94C4-CD82-D9E60B0BB33B}"/>
          </ac:spMkLst>
        </pc:spChg>
        <pc:spChg chg="mod ord">
          <ac:chgData name="Bertrand Copigneaux" userId="c52aadbf-e2ba-47de-a4f8-02185c1bd726" providerId="ADAL" clId="{BBBD62F5-32D2-46DA-A4BE-3CAFF488D46D}" dt="2023-05-22T15:08:28.636" v="19" actId="1076"/>
          <ac:spMkLst>
            <pc:docMk/>
            <pc:sldMk cId="4158079669" sldId="291"/>
            <ac:spMk id="39" creationId="{4C740E14-23F0-F3E0-AA98-03DE49A0BBC9}"/>
          </ac:spMkLst>
        </pc:spChg>
        <pc:spChg chg="add mod">
          <ac:chgData name="Bertrand Copigneaux" userId="c52aadbf-e2ba-47de-a4f8-02185c1bd726" providerId="ADAL" clId="{BBBD62F5-32D2-46DA-A4BE-3CAFF488D46D}" dt="2023-05-22T15:08:40.380" v="25" actId="14100"/>
          <ac:spMkLst>
            <pc:docMk/>
            <pc:sldMk cId="4158079669" sldId="291"/>
            <ac:spMk id="41" creationId="{8F65B172-6D86-E231-8F06-A2A999FA5823}"/>
          </ac:spMkLst>
        </pc:spChg>
        <pc:spChg chg="add del mod">
          <ac:chgData name="Bertrand Copigneaux" userId="c52aadbf-e2ba-47de-a4f8-02185c1bd726" providerId="ADAL" clId="{BBBD62F5-32D2-46DA-A4BE-3CAFF488D46D}" dt="2023-05-22T15:09:39.231" v="28" actId="478"/>
          <ac:spMkLst>
            <pc:docMk/>
            <pc:sldMk cId="4158079669" sldId="291"/>
            <ac:spMk id="43" creationId="{EB5A9F76-7E13-3A9C-D2B3-92DE882ADABB}"/>
          </ac:spMkLst>
        </pc:spChg>
      </pc:sldChg>
      <pc:sldChg chg="addSp modSp mod modAnim">
        <pc:chgData name="Bertrand Copigneaux" userId="c52aadbf-e2ba-47de-a4f8-02185c1bd726" providerId="ADAL" clId="{BBBD62F5-32D2-46DA-A4BE-3CAFF488D46D}" dt="2023-05-22T15:51:26.114" v="2213"/>
        <pc:sldMkLst>
          <pc:docMk/>
          <pc:sldMk cId="3473248045" sldId="292"/>
        </pc:sldMkLst>
        <pc:spChg chg="mod">
          <ac:chgData name="Bertrand Copigneaux" userId="c52aadbf-e2ba-47de-a4f8-02185c1bd726" providerId="ADAL" clId="{BBBD62F5-32D2-46DA-A4BE-3CAFF488D46D}" dt="2023-05-22T15:14:11.896" v="281" actId="1036"/>
          <ac:spMkLst>
            <pc:docMk/>
            <pc:sldMk cId="3473248045" sldId="292"/>
            <ac:spMk id="2" creationId="{385FCB4C-210C-BC3F-ED45-AC2B0D7455EE}"/>
          </ac:spMkLst>
        </pc:spChg>
        <pc:spChg chg="add mod">
          <ac:chgData name="Bertrand Copigneaux" userId="c52aadbf-e2ba-47de-a4f8-02185c1bd726" providerId="ADAL" clId="{BBBD62F5-32D2-46DA-A4BE-3CAFF488D46D}" dt="2023-05-22T15:14:19.595" v="282" actId="1076"/>
          <ac:spMkLst>
            <pc:docMk/>
            <pc:sldMk cId="3473248045" sldId="292"/>
            <ac:spMk id="5" creationId="{F852F455-2639-EDFE-E9B2-CB7E4D7E7E3A}"/>
          </ac:spMkLst>
        </pc:spChg>
        <pc:spChg chg="mod">
          <ac:chgData name="Bertrand Copigneaux" userId="c52aadbf-e2ba-47de-a4f8-02185c1bd726" providerId="ADAL" clId="{BBBD62F5-32D2-46DA-A4BE-3CAFF488D46D}" dt="2023-05-22T15:13:19.346" v="260" actId="1035"/>
          <ac:spMkLst>
            <pc:docMk/>
            <pc:sldMk cId="3473248045" sldId="292"/>
            <ac:spMk id="6" creationId="{E22E4CF0-C3DA-CDC5-82FF-5D9080EC1A7B}"/>
          </ac:spMkLst>
        </pc:spChg>
        <pc:spChg chg="mod">
          <ac:chgData name="Bertrand Copigneaux" userId="c52aadbf-e2ba-47de-a4f8-02185c1bd726" providerId="ADAL" clId="{BBBD62F5-32D2-46DA-A4BE-3CAFF488D46D}" dt="2023-05-22T15:13:19.346" v="260" actId="1035"/>
          <ac:spMkLst>
            <pc:docMk/>
            <pc:sldMk cId="3473248045" sldId="292"/>
            <ac:spMk id="7" creationId="{07B35524-44DA-24FD-752C-137457F6BE32}"/>
          </ac:spMkLst>
        </pc:spChg>
        <pc:spChg chg="add mod">
          <ac:chgData name="Bertrand Copigneaux" userId="c52aadbf-e2ba-47de-a4f8-02185c1bd726" providerId="ADAL" clId="{BBBD62F5-32D2-46DA-A4BE-3CAFF488D46D}" dt="2023-05-22T15:16:42.549" v="439" actId="207"/>
          <ac:spMkLst>
            <pc:docMk/>
            <pc:sldMk cId="3473248045" sldId="292"/>
            <ac:spMk id="8" creationId="{C32389E9-1670-37A3-3E34-6C9171D9D4AC}"/>
          </ac:spMkLst>
        </pc:spChg>
        <pc:spChg chg="add mod">
          <ac:chgData name="Bertrand Copigneaux" userId="c52aadbf-e2ba-47de-a4f8-02185c1bd726" providerId="ADAL" clId="{BBBD62F5-32D2-46DA-A4BE-3CAFF488D46D}" dt="2023-05-22T15:14:08.007" v="279" actId="552"/>
          <ac:spMkLst>
            <pc:docMk/>
            <pc:sldMk cId="3473248045" sldId="292"/>
            <ac:spMk id="9" creationId="{DE44D16E-0346-E45B-2067-8C91AEA0F572}"/>
          </ac:spMkLst>
        </pc:spChg>
      </pc:sldChg>
      <pc:sldChg chg="addSp modSp mod modAnim">
        <pc:chgData name="Bertrand Copigneaux" userId="c52aadbf-e2ba-47de-a4f8-02185c1bd726" providerId="ADAL" clId="{BBBD62F5-32D2-46DA-A4BE-3CAFF488D46D}" dt="2023-05-22T15:51:44.269" v="2215"/>
        <pc:sldMkLst>
          <pc:docMk/>
          <pc:sldMk cId="3510397135" sldId="293"/>
        </pc:sldMkLst>
        <pc:spChg chg="add mod">
          <ac:chgData name="Bertrand Copigneaux" userId="c52aadbf-e2ba-47de-a4f8-02185c1bd726" providerId="ADAL" clId="{BBBD62F5-32D2-46DA-A4BE-3CAFF488D46D}" dt="2023-05-22T15:17:18.043" v="484" actId="1076"/>
          <ac:spMkLst>
            <pc:docMk/>
            <pc:sldMk cId="3510397135" sldId="293"/>
            <ac:spMk id="5" creationId="{208ED2F7-C78A-01EC-C69E-5C46F878B64C}"/>
          </ac:spMkLst>
        </pc:spChg>
        <pc:spChg chg="mod">
          <ac:chgData name="Bertrand Copigneaux" userId="c52aadbf-e2ba-47de-a4f8-02185c1bd726" providerId="ADAL" clId="{BBBD62F5-32D2-46DA-A4BE-3CAFF488D46D}" dt="2023-05-22T15:17:11.671" v="483" actId="20577"/>
          <ac:spMkLst>
            <pc:docMk/>
            <pc:sldMk cId="3510397135" sldId="293"/>
            <ac:spMk id="6" creationId="{E22E4CF0-C3DA-CDC5-82FF-5D9080EC1A7B}"/>
          </ac:spMkLst>
        </pc:spChg>
        <pc:spChg chg="mod">
          <ac:chgData name="Bertrand Copigneaux" userId="c52aadbf-e2ba-47de-a4f8-02185c1bd726" providerId="ADAL" clId="{BBBD62F5-32D2-46DA-A4BE-3CAFF488D46D}" dt="2023-05-22T15:16:59.122" v="449" actId="1035"/>
          <ac:spMkLst>
            <pc:docMk/>
            <pc:sldMk cId="3510397135" sldId="293"/>
            <ac:spMk id="7" creationId="{07B35524-44DA-24FD-752C-137457F6BE32}"/>
          </ac:spMkLst>
        </pc:spChg>
        <pc:spChg chg="add mod">
          <ac:chgData name="Bertrand Copigneaux" userId="c52aadbf-e2ba-47de-a4f8-02185c1bd726" providerId="ADAL" clId="{BBBD62F5-32D2-46DA-A4BE-3CAFF488D46D}" dt="2023-05-22T15:17:24.986" v="494" actId="1035"/>
          <ac:spMkLst>
            <pc:docMk/>
            <pc:sldMk cId="3510397135" sldId="293"/>
            <ac:spMk id="8" creationId="{39512B47-9112-C3A6-3EAB-D7C8BEC43740}"/>
          </ac:spMkLst>
        </pc:spChg>
        <pc:spChg chg="add mod">
          <ac:chgData name="Bertrand Copigneaux" userId="c52aadbf-e2ba-47de-a4f8-02185c1bd726" providerId="ADAL" clId="{BBBD62F5-32D2-46DA-A4BE-3CAFF488D46D}" dt="2023-05-22T15:17:24.986" v="494" actId="1035"/>
          <ac:spMkLst>
            <pc:docMk/>
            <pc:sldMk cId="3510397135" sldId="293"/>
            <ac:spMk id="9" creationId="{AB97B11F-DAC7-F1DE-1B1F-A1666379A33A}"/>
          </ac:spMkLst>
        </pc:spChg>
        <pc:spChg chg="add mod">
          <ac:chgData name="Bertrand Copigneaux" userId="c52aadbf-e2ba-47de-a4f8-02185c1bd726" providerId="ADAL" clId="{BBBD62F5-32D2-46DA-A4BE-3CAFF488D46D}" dt="2023-05-22T15:17:24.986" v="494" actId="1035"/>
          <ac:spMkLst>
            <pc:docMk/>
            <pc:sldMk cId="3510397135" sldId="293"/>
            <ac:spMk id="11" creationId="{7296F81F-2E99-7B84-9371-EA9590672D18}"/>
          </ac:spMkLst>
        </pc:spChg>
      </pc:sldChg>
      <pc:sldChg chg="addSp delSp modSp mod">
        <pc:chgData name="Bertrand Copigneaux" userId="c52aadbf-e2ba-47de-a4f8-02185c1bd726" providerId="ADAL" clId="{BBBD62F5-32D2-46DA-A4BE-3CAFF488D46D}" dt="2023-05-22T15:49:09.356" v="2211" actId="20577"/>
        <pc:sldMkLst>
          <pc:docMk/>
          <pc:sldMk cId="2523061709" sldId="298"/>
        </pc:sldMkLst>
        <pc:spChg chg="del">
          <ac:chgData name="Bertrand Copigneaux" userId="c52aadbf-e2ba-47de-a4f8-02185c1bd726" providerId="ADAL" clId="{BBBD62F5-32D2-46DA-A4BE-3CAFF488D46D}" dt="2023-05-22T15:46:22.858" v="1774" actId="478"/>
          <ac:spMkLst>
            <pc:docMk/>
            <pc:sldMk cId="2523061709" sldId="298"/>
            <ac:spMk id="2" creationId="{54FDAA42-CAC0-3341-8D4A-F105C501A602}"/>
          </ac:spMkLst>
        </pc:spChg>
        <pc:spChg chg="add mod">
          <ac:chgData name="Bertrand Copigneaux" userId="c52aadbf-e2ba-47de-a4f8-02185c1bd726" providerId="ADAL" clId="{BBBD62F5-32D2-46DA-A4BE-3CAFF488D46D}" dt="2023-05-22T15:49:09.356" v="2211" actId="20577"/>
          <ac:spMkLst>
            <pc:docMk/>
            <pc:sldMk cId="2523061709" sldId="298"/>
            <ac:spMk id="6" creationId="{F086DE2C-B75E-0F72-B192-BEA43F39623B}"/>
          </ac:spMkLst>
        </pc:spChg>
      </pc:sldChg>
      <pc:sldChg chg="addSp delSp modSp add mod delAnim modAnim">
        <pc:chgData name="Bertrand Copigneaux" userId="c52aadbf-e2ba-47de-a4f8-02185c1bd726" providerId="ADAL" clId="{BBBD62F5-32D2-46DA-A4BE-3CAFF488D46D}" dt="2023-05-22T15:51:51.342" v="2216"/>
        <pc:sldMkLst>
          <pc:docMk/>
          <pc:sldMk cId="1764140771" sldId="308"/>
        </pc:sldMkLst>
        <pc:spChg chg="del mod">
          <ac:chgData name="Bertrand Copigneaux" userId="c52aadbf-e2ba-47de-a4f8-02185c1bd726" providerId="ADAL" clId="{BBBD62F5-32D2-46DA-A4BE-3CAFF488D46D}" dt="2023-05-22T15:17:33.030" v="495" actId="478"/>
          <ac:spMkLst>
            <pc:docMk/>
            <pc:sldMk cId="1764140771" sldId="308"/>
            <ac:spMk id="2" creationId="{385FCB4C-210C-BC3F-ED45-AC2B0D7455EE}"/>
          </ac:spMkLst>
        </pc:spChg>
        <pc:spChg chg="mod">
          <ac:chgData name="Bertrand Copigneaux" userId="c52aadbf-e2ba-47de-a4f8-02185c1bd726" providerId="ADAL" clId="{BBBD62F5-32D2-46DA-A4BE-3CAFF488D46D}" dt="2023-05-22T15:36:43.772" v="611" actId="1076"/>
          <ac:spMkLst>
            <pc:docMk/>
            <pc:sldMk cId="1764140771" sldId="308"/>
            <ac:spMk id="6" creationId="{E22E4CF0-C3DA-CDC5-82FF-5D9080EC1A7B}"/>
          </ac:spMkLst>
        </pc:spChg>
        <pc:spChg chg="del">
          <ac:chgData name="Bertrand Copigneaux" userId="c52aadbf-e2ba-47de-a4f8-02185c1bd726" providerId="ADAL" clId="{BBBD62F5-32D2-46DA-A4BE-3CAFF488D46D}" dt="2023-05-22T15:10:52.251" v="99" actId="478"/>
          <ac:spMkLst>
            <pc:docMk/>
            <pc:sldMk cId="1764140771" sldId="308"/>
            <ac:spMk id="7" creationId="{07B35524-44DA-24FD-752C-137457F6BE32}"/>
          </ac:spMkLst>
        </pc:spChg>
        <pc:spChg chg="add mod">
          <ac:chgData name="Bertrand Copigneaux" userId="c52aadbf-e2ba-47de-a4f8-02185c1bd726" providerId="ADAL" clId="{BBBD62F5-32D2-46DA-A4BE-3CAFF488D46D}" dt="2023-05-22T15:36:28.799" v="577" actId="1035"/>
          <ac:spMkLst>
            <pc:docMk/>
            <pc:sldMk cId="1764140771" sldId="308"/>
            <ac:spMk id="8" creationId="{D25F2AEA-98EF-96C0-5784-FA59D59850D5}"/>
          </ac:spMkLst>
        </pc:spChg>
        <pc:spChg chg="add mod">
          <ac:chgData name="Bertrand Copigneaux" userId="c52aadbf-e2ba-47de-a4f8-02185c1bd726" providerId="ADAL" clId="{BBBD62F5-32D2-46DA-A4BE-3CAFF488D46D}" dt="2023-05-22T15:36:28.799" v="577" actId="1035"/>
          <ac:spMkLst>
            <pc:docMk/>
            <pc:sldMk cId="1764140771" sldId="308"/>
            <ac:spMk id="10" creationId="{D03F4DFD-DFCC-F301-2855-67D3D4CE4D1C}"/>
          </ac:spMkLst>
        </pc:spChg>
        <pc:spChg chg="add mod">
          <ac:chgData name="Bertrand Copigneaux" userId="c52aadbf-e2ba-47de-a4f8-02185c1bd726" providerId="ADAL" clId="{BBBD62F5-32D2-46DA-A4BE-3CAFF488D46D}" dt="2023-05-22T15:36:28.799" v="577" actId="1035"/>
          <ac:spMkLst>
            <pc:docMk/>
            <pc:sldMk cId="1764140771" sldId="308"/>
            <ac:spMk id="11" creationId="{EE292425-A5F2-9AF3-2792-254B3D664BBB}"/>
          </ac:spMkLst>
        </pc:spChg>
        <pc:spChg chg="add mod">
          <ac:chgData name="Bertrand Copigneaux" userId="c52aadbf-e2ba-47de-a4f8-02185c1bd726" providerId="ADAL" clId="{BBBD62F5-32D2-46DA-A4BE-3CAFF488D46D}" dt="2023-05-22T15:36:38.196" v="610" actId="20577"/>
          <ac:spMkLst>
            <pc:docMk/>
            <pc:sldMk cId="1764140771" sldId="308"/>
            <ac:spMk id="12" creationId="{AB115BA3-AB16-DDD8-6465-735A123D0778}"/>
          </ac:spMkLst>
        </pc:spChg>
        <pc:spChg chg="add del mod">
          <ac:chgData name="Bertrand Copigneaux" userId="c52aadbf-e2ba-47de-a4f8-02185c1bd726" providerId="ADAL" clId="{BBBD62F5-32D2-46DA-A4BE-3CAFF488D46D}" dt="2023-05-22T15:38:51.755" v="830" actId="478"/>
          <ac:spMkLst>
            <pc:docMk/>
            <pc:sldMk cId="1764140771" sldId="308"/>
            <ac:spMk id="13" creationId="{18D6D90D-D0B0-C030-797B-DCCD6D8A1EA9}"/>
          </ac:spMkLst>
        </pc:spChg>
        <pc:spChg chg="add del mod">
          <ac:chgData name="Bertrand Copigneaux" userId="c52aadbf-e2ba-47de-a4f8-02185c1bd726" providerId="ADAL" clId="{BBBD62F5-32D2-46DA-A4BE-3CAFF488D46D}" dt="2023-05-22T15:38:50.200" v="829" actId="478"/>
          <ac:spMkLst>
            <pc:docMk/>
            <pc:sldMk cId="1764140771" sldId="308"/>
            <ac:spMk id="14" creationId="{B97F278A-9A04-F701-AEE4-16BAFF8B5E54}"/>
          </ac:spMkLst>
        </pc:spChg>
      </pc:sldChg>
      <pc:sldChg chg="delSp modSp add mod delAnim modAnim">
        <pc:chgData name="Bertrand Copigneaux" userId="c52aadbf-e2ba-47de-a4f8-02185c1bd726" providerId="ADAL" clId="{BBBD62F5-32D2-46DA-A4BE-3CAFF488D46D}" dt="2023-05-22T15:51:55.765" v="2217"/>
        <pc:sldMkLst>
          <pc:docMk/>
          <pc:sldMk cId="1084517241" sldId="309"/>
        </pc:sldMkLst>
        <pc:spChg chg="del">
          <ac:chgData name="Bertrand Copigneaux" userId="c52aadbf-e2ba-47de-a4f8-02185c1bd726" providerId="ADAL" clId="{BBBD62F5-32D2-46DA-A4BE-3CAFF488D46D}" dt="2023-05-22T15:39:08.837" v="863" actId="478"/>
          <ac:spMkLst>
            <pc:docMk/>
            <pc:sldMk cId="1084517241" sldId="309"/>
            <ac:spMk id="8" creationId="{D25F2AEA-98EF-96C0-5784-FA59D59850D5}"/>
          </ac:spMkLst>
        </pc:spChg>
        <pc:spChg chg="del">
          <ac:chgData name="Bertrand Copigneaux" userId="c52aadbf-e2ba-47de-a4f8-02185c1bd726" providerId="ADAL" clId="{BBBD62F5-32D2-46DA-A4BE-3CAFF488D46D}" dt="2023-05-22T15:39:08.837" v="863" actId="478"/>
          <ac:spMkLst>
            <pc:docMk/>
            <pc:sldMk cId="1084517241" sldId="309"/>
            <ac:spMk id="10" creationId="{D03F4DFD-DFCC-F301-2855-67D3D4CE4D1C}"/>
          </ac:spMkLst>
        </pc:spChg>
        <pc:spChg chg="del">
          <ac:chgData name="Bertrand Copigneaux" userId="c52aadbf-e2ba-47de-a4f8-02185c1bd726" providerId="ADAL" clId="{BBBD62F5-32D2-46DA-A4BE-3CAFF488D46D}" dt="2023-05-22T15:39:08.837" v="863" actId="478"/>
          <ac:spMkLst>
            <pc:docMk/>
            <pc:sldMk cId="1084517241" sldId="309"/>
            <ac:spMk id="11" creationId="{EE292425-A5F2-9AF3-2792-254B3D664BBB}"/>
          </ac:spMkLst>
        </pc:spChg>
        <pc:spChg chg="mod">
          <ac:chgData name="Bertrand Copigneaux" userId="c52aadbf-e2ba-47de-a4f8-02185c1bd726" providerId="ADAL" clId="{BBBD62F5-32D2-46DA-A4BE-3CAFF488D46D}" dt="2023-05-22T15:45:48.656" v="1773" actId="14100"/>
          <ac:spMkLst>
            <pc:docMk/>
            <pc:sldMk cId="1084517241" sldId="309"/>
            <ac:spMk id="12" creationId="{AB115BA3-AB16-DDD8-6465-735A123D0778}"/>
          </ac:spMkLst>
        </pc:spChg>
        <pc:spChg chg="del">
          <ac:chgData name="Bertrand Copigneaux" userId="c52aadbf-e2ba-47de-a4f8-02185c1bd726" providerId="ADAL" clId="{BBBD62F5-32D2-46DA-A4BE-3CAFF488D46D}" dt="2023-05-22T15:38:45.050" v="828" actId="478"/>
          <ac:spMkLst>
            <pc:docMk/>
            <pc:sldMk cId="1084517241" sldId="309"/>
            <ac:spMk id="13" creationId="{18D6D90D-D0B0-C030-797B-DCCD6D8A1EA9}"/>
          </ac:spMkLst>
        </pc:spChg>
        <pc:spChg chg="del">
          <ac:chgData name="Bertrand Copigneaux" userId="c52aadbf-e2ba-47de-a4f8-02185c1bd726" providerId="ADAL" clId="{BBBD62F5-32D2-46DA-A4BE-3CAFF488D46D}" dt="2023-05-22T15:38:45.050" v="828" actId="478"/>
          <ac:spMkLst>
            <pc:docMk/>
            <pc:sldMk cId="1084517241" sldId="309"/>
            <ac:spMk id="14" creationId="{B97F278A-9A04-F701-AEE4-16BAFF8B5E54}"/>
          </ac:spMkLst>
        </pc:spChg>
      </pc:sldChg>
    </pc:docChg>
  </pc:docChgLst>
  <pc:docChgLst>
    <pc:chgData name="Philo Tamis" userId="90038943-8f20-4190-88a0-de2cdf12b069" providerId="ADAL" clId="{46D8D519-26D7-40FC-97D4-05C199B577B1}"/>
    <pc:docChg chg="undo custSel addSld delSld modMainMaster">
      <pc:chgData name="Philo Tamis" userId="90038943-8f20-4190-88a0-de2cdf12b069" providerId="ADAL" clId="{46D8D519-26D7-40FC-97D4-05C199B577B1}" dt="2022-11-22T08:38:44.810" v="71" actId="1076"/>
      <pc:docMkLst>
        <pc:docMk/>
      </pc:docMkLst>
      <pc:sldChg chg="new del">
        <pc:chgData name="Philo Tamis" userId="90038943-8f20-4190-88a0-de2cdf12b069" providerId="ADAL" clId="{46D8D519-26D7-40FC-97D4-05C199B577B1}" dt="2022-11-22T07:56:35.543" v="56" actId="47"/>
        <pc:sldMkLst>
          <pc:docMk/>
          <pc:sldMk cId="1147787291" sldId="266"/>
        </pc:sldMkLst>
      </pc:sldChg>
      <pc:sldMasterChg chg="modSldLayout">
        <pc:chgData name="Philo Tamis" userId="90038943-8f20-4190-88a0-de2cdf12b069" providerId="ADAL" clId="{46D8D519-26D7-40FC-97D4-05C199B577B1}" dt="2022-11-22T08:38:44.810" v="71" actId="1076"/>
        <pc:sldMasterMkLst>
          <pc:docMk/>
          <pc:sldMasterMk cId="3317708855" sldId="2147483735"/>
        </pc:sldMasterMkLst>
        <pc:sldLayoutChg chg="modSp mod">
          <pc:chgData name="Philo Tamis" userId="90038943-8f20-4190-88a0-de2cdf12b069" providerId="ADAL" clId="{46D8D519-26D7-40FC-97D4-05C199B577B1}" dt="2022-11-22T07:55:39.848" v="39"/>
          <pc:sldLayoutMkLst>
            <pc:docMk/>
            <pc:sldMasterMk cId="3317708855" sldId="2147483735"/>
            <pc:sldLayoutMk cId="243934635" sldId="2147483690"/>
          </pc:sldLayoutMkLst>
          <pc:spChg chg="mod">
            <ac:chgData name="Philo Tamis" userId="90038943-8f20-4190-88a0-de2cdf12b069" providerId="ADAL" clId="{46D8D519-26D7-40FC-97D4-05C199B577B1}" dt="2022-11-22T07:55:39.848" v="39"/>
            <ac:spMkLst>
              <pc:docMk/>
              <pc:sldMasterMk cId="3317708855" sldId="2147483735"/>
              <pc:sldLayoutMk cId="243934635" sldId="2147483690"/>
              <ac:spMk id="10" creationId="{C55E4BB1-7543-1646-B13C-6FA70FBD4B09}"/>
            </ac:spMkLst>
          </pc:spChg>
        </pc:sldLayoutChg>
        <pc:sldLayoutChg chg="modSp mod">
          <pc:chgData name="Philo Tamis" userId="90038943-8f20-4190-88a0-de2cdf12b069" providerId="ADAL" clId="{46D8D519-26D7-40FC-97D4-05C199B577B1}" dt="2022-11-22T07:55:45.608" v="54"/>
          <pc:sldLayoutMkLst>
            <pc:docMk/>
            <pc:sldMasterMk cId="3317708855" sldId="2147483735"/>
            <pc:sldLayoutMk cId="3978089464" sldId="2147483692"/>
          </pc:sldLayoutMkLst>
          <pc:spChg chg="mod">
            <ac:chgData name="Philo Tamis" userId="90038943-8f20-4190-88a0-de2cdf12b069" providerId="ADAL" clId="{46D8D519-26D7-40FC-97D4-05C199B577B1}" dt="2022-11-22T07:55:45.608" v="54"/>
            <ac:spMkLst>
              <pc:docMk/>
              <pc:sldMasterMk cId="3317708855" sldId="2147483735"/>
              <pc:sldLayoutMk cId="3978089464" sldId="2147483692"/>
              <ac:spMk id="10" creationId="{73652E34-4C39-F046-94BB-616E746E6260}"/>
            </ac:spMkLst>
          </pc:spChg>
        </pc:sldLayoutChg>
        <pc:sldLayoutChg chg="modSp mod">
          <pc:chgData name="Philo Tamis" userId="90038943-8f20-4190-88a0-de2cdf12b069" providerId="ADAL" clId="{46D8D519-26D7-40FC-97D4-05C199B577B1}" dt="2022-11-22T07:55:30.298" v="24" actId="6549"/>
          <pc:sldLayoutMkLst>
            <pc:docMk/>
            <pc:sldMasterMk cId="3317708855" sldId="2147483735"/>
            <pc:sldLayoutMk cId="4269863381" sldId="2147483736"/>
          </pc:sldLayoutMkLst>
          <pc:spChg chg="mod">
            <ac:chgData name="Philo Tamis" userId="90038943-8f20-4190-88a0-de2cdf12b069" providerId="ADAL" clId="{46D8D519-26D7-40FC-97D4-05C199B577B1}" dt="2022-11-22T07:55:30.298" v="24" actId="6549"/>
            <ac:spMkLst>
              <pc:docMk/>
              <pc:sldMasterMk cId="3317708855" sldId="2147483735"/>
              <pc:sldLayoutMk cId="4269863381" sldId="2147483736"/>
              <ac:spMk id="12" creationId="{9E8C6854-E7F9-6D48-B704-637866633AFD}"/>
            </ac:spMkLst>
          </pc:spChg>
        </pc:sldLayoutChg>
        <pc:sldLayoutChg chg="addSp delSp modSp mod">
          <pc:chgData name="Philo Tamis" userId="90038943-8f20-4190-88a0-de2cdf12b069" providerId="ADAL" clId="{46D8D519-26D7-40FC-97D4-05C199B577B1}" dt="2022-11-22T08:38:44.810" v="71" actId="1076"/>
          <pc:sldLayoutMkLst>
            <pc:docMk/>
            <pc:sldMasterMk cId="3317708855" sldId="2147483735"/>
            <pc:sldLayoutMk cId="2682993563" sldId="2147483760"/>
          </pc:sldLayoutMkLst>
          <pc:picChg chg="add mod">
            <ac:chgData name="Philo Tamis" userId="90038943-8f20-4190-88a0-de2cdf12b069" providerId="ADAL" clId="{46D8D519-26D7-40FC-97D4-05C199B577B1}" dt="2022-11-22T08:38:44.810" v="71" actId="1076"/>
            <ac:picMkLst>
              <pc:docMk/>
              <pc:sldMasterMk cId="3317708855" sldId="2147483735"/>
              <pc:sldLayoutMk cId="2682993563" sldId="2147483760"/>
              <ac:picMk id="3" creationId="{A51AFE48-AEF6-E327-02A2-7C1FE8B8F850}"/>
            </ac:picMkLst>
          </pc:picChg>
          <pc:picChg chg="del">
            <ac:chgData name="Philo Tamis" userId="90038943-8f20-4190-88a0-de2cdf12b069" providerId="ADAL" clId="{46D8D519-26D7-40FC-97D4-05C199B577B1}" dt="2022-11-22T08:37:51.447" v="57" actId="478"/>
            <ac:picMkLst>
              <pc:docMk/>
              <pc:sldMasterMk cId="3317708855" sldId="2147483735"/>
              <pc:sldLayoutMk cId="2682993563" sldId="2147483760"/>
              <ac:picMk id="16" creationId="{8ED0EC70-597C-8144-B178-84D2441801A5}"/>
            </ac:picMkLst>
          </pc:picChg>
          <pc:picChg chg="mod">
            <ac:chgData name="Philo Tamis" userId="90038943-8f20-4190-88a0-de2cdf12b069" providerId="ADAL" clId="{46D8D519-26D7-40FC-97D4-05C199B577B1}" dt="2022-11-22T08:38:12.380" v="63" actId="1076"/>
            <ac:picMkLst>
              <pc:docMk/>
              <pc:sldMasterMk cId="3317708855" sldId="2147483735"/>
              <pc:sldLayoutMk cId="2682993563" sldId="2147483760"/>
              <ac:picMk id="18" creationId="{93232935-D67A-8F4B-9975-83354AFDE8FD}"/>
            </ac:picMkLst>
          </pc:picChg>
        </pc:sldLayoutChg>
      </pc:sldMasterChg>
    </pc:docChg>
  </pc:docChgLst>
  <pc:docChgLst>
    <pc:chgData name="Celine Padding" userId="S::c.padding@newenergycoalition.org::759491df-bcb7-4b66-9e7f-55dc2c498bef" providerId="AD" clId="Web-{941770B4-CB12-4D34-A323-4F9F617EC11C}"/>
    <pc:docChg chg="modSld">
      <pc:chgData name="Celine Padding" userId="S::c.padding@newenergycoalition.org::759491df-bcb7-4b66-9e7f-55dc2c498bef" providerId="AD" clId="Web-{941770B4-CB12-4D34-A323-4F9F617EC11C}" dt="2023-03-06T08:58:11.880" v="0"/>
      <pc:docMkLst>
        <pc:docMk/>
      </pc:docMkLst>
      <pc:sldChg chg="delSp">
        <pc:chgData name="Celine Padding" userId="S::c.padding@newenergycoalition.org::759491df-bcb7-4b66-9e7f-55dc2c498bef" providerId="AD" clId="Web-{941770B4-CB12-4D34-A323-4F9F617EC11C}" dt="2023-03-06T08:58:11.880" v="0"/>
        <pc:sldMkLst>
          <pc:docMk/>
          <pc:sldMk cId="3703037458" sldId="262"/>
        </pc:sldMkLst>
        <pc:spChg chg="del">
          <ac:chgData name="Celine Padding" userId="S::c.padding@newenergycoalition.org::759491df-bcb7-4b66-9e7f-55dc2c498bef" providerId="AD" clId="Web-{941770B4-CB12-4D34-A323-4F9F617EC11C}" dt="2023-03-06T08:58:11.880" v="0"/>
          <ac:spMkLst>
            <pc:docMk/>
            <pc:sldMk cId="3703037458" sldId="262"/>
            <ac:spMk id="2" creationId="{CDF4151A-A040-8642-8854-2A054D9A89C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36BEA685-3FE6-AF4E-A330-35588603B9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51ECDA2A-D392-5F4F-8D11-6D28BBC9760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5C08FED-91B6-9247-8E8A-EEC9504EFFD4}" type="datetime1">
              <a:rPr lang="nl-NL" smtClean="0"/>
              <a:t>29-8-2024</a:t>
            </a:fld>
            <a:endParaRPr lang="nl-NL"/>
          </a:p>
        </p:txBody>
      </p:sp>
      <p:sp>
        <p:nvSpPr>
          <p:cNvPr id="4" name="Tijdelijke aanduiding voor voettekst 3">
            <a:extLst>
              <a:ext uri="{FF2B5EF4-FFF2-40B4-BE49-F238E27FC236}">
                <a16:creationId xmlns:a16="http://schemas.microsoft.com/office/drawing/2014/main" id="{9FFBE7AC-138F-294A-9405-04E4ABCB443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297C2B11-8D60-754F-AF70-092522C7BF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9989C96-F333-5F4C-B5FE-29FA273D1F8A}" type="slidenum">
              <a:rPr lang="nl-NL" smtClean="0"/>
              <a:t>‹nr.›</a:t>
            </a:fld>
            <a:endParaRPr lang="nl-NL"/>
          </a:p>
        </p:txBody>
      </p:sp>
    </p:spTree>
    <p:extLst>
      <p:ext uri="{BB962C8B-B14F-4D97-AF65-F5344CB8AC3E}">
        <p14:creationId xmlns:p14="http://schemas.microsoft.com/office/powerpoint/2010/main" val="2422118321"/>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838219-897E-204F-9AD9-3F4CA732EB3E}" type="datetime1">
              <a:rPr lang="nl-NL" smtClean="0"/>
              <a:t>29-8-2024</a:t>
            </a:fld>
            <a:endParaRPr lang="en-GB"/>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GB"/>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75D74-ECC5-4795-B0D2-88FB16F7BF68}" type="slidenum">
              <a:rPr lang="en-GB" smtClean="0"/>
              <a:t>‹nr.›</a:t>
            </a:fld>
            <a:endParaRPr lang="en-GB"/>
          </a:p>
        </p:txBody>
      </p:sp>
    </p:spTree>
    <p:extLst>
      <p:ext uri="{BB962C8B-B14F-4D97-AF65-F5344CB8AC3E}">
        <p14:creationId xmlns:p14="http://schemas.microsoft.com/office/powerpoint/2010/main" val="166904786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png"/><Relationship Id="rId26" Type="http://schemas.openxmlformats.org/officeDocument/2006/relationships/image" Target="../media/image8.png"/><Relationship Id="rId3" Type="http://schemas.openxmlformats.org/officeDocument/2006/relationships/image" Target="../media/image11.png"/><Relationship Id="rId21" Type="http://schemas.openxmlformats.org/officeDocument/2006/relationships/image" Target="../media/image29.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png"/><Relationship Id="rId25" Type="http://schemas.openxmlformats.org/officeDocument/2006/relationships/image" Target="../media/image2.jpeg"/><Relationship Id="rId2" Type="http://schemas.openxmlformats.org/officeDocument/2006/relationships/image" Target="../media/image10.png"/><Relationship Id="rId16" Type="http://schemas.openxmlformats.org/officeDocument/2006/relationships/image" Target="../media/image24.png"/><Relationship Id="rId20"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image" Target="../media/image32.png"/><Relationship Id="rId5" Type="http://schemas.openxmlformats.org/officeDocument/2006/relationships/image" Target="../media/image13.png"/><Relationship Id="rId15" Type="http://schemas.openxmlformats.org/officeDocument/2006/relationships/image" Target="../media/image23.png"/><Relationship Id="rId23" Type="http://schemas.openxmlformats.org/officeDocument/2006/relationships/image" Target="../media/image31.png"/><Relationship Id="rId10" Type="http://schemas.openxmlformats.org/officeDocument/2006/relationships/image" Target="../media/image18.png"/><Relationship Id="rId19" Type="http://schemas.openxmlformats.org/officeDocument/2006/relationships/image" Target="../media/image27.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30.png"/><Relationship Id="rId27" Type="http://schemas.openxmlformats.org/officeDocument/2006/relationships/image" Target="../media/image3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 slide white">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039B50D9-CDAA-3B49-B7F7-1B0CE80084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3452459" y="632198"/>
            <a:ext cx="5287082" cy="4036645"/>
          </a:xfrm>
          <a:prstGeom prst="rect">
            <a:avLst/>
          </a:prstGeom>
        </p:spPr>
      </p:pic>
      <p:sp>
        <p:nvSpPr>
          <p:cNvPr id="5" name="Tijdelijke aanduiding voor tekst 2">
            <a:extLst>
              <a:ext uri="{FF2B5EF4-FFF2-40B4-BE49-F238E27FC236}">
                <a16:creationId xmlns:a16="http://schemas.microsoft.com/office/drawing/2014/main" id="{AF17D47A-D015-D8E6-8F65-2061C0B7CF01}"/>
              </a:ext>
            </a:extLst>
          </p:cNvPr>
          <p:cNvSpPr>
            <a:spLocks noGrp="1"/>
          </p:cNvSpPr>
          <p:nvPr>
            <p:ph type="body" idx="1" hasCustomPrompt="1"/>
          </p:nvPr>
        </p:nvSpPr>
        <p:spPr>
          <a:xfrm>
            <a:off x="1079764" y="6254701"/>
            <a:ext cx="9745253" cy="320511"/>
          </a:xfrm>
          <a:prstGeom prst="rect">
            <a:avLst/>
          </a:prstGeom>
        </p:spPr>
        <p:txBody>
          <a:bodyPr>
            <a:noAutofit/>
          </a:bodyPr>
          <a:lstStyle>
            <a:lvl1pPr marL="0" indent="0" algn="l">
              <a:lnSpc>
                <a:spcPct val="90000"/>
              </a:lnSpc>
              <a:buNone/>
              <a:defRPr sz="900" i="0">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US" err="1"/>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6" name="Afbeelding 5">
            <a:extLst>
              <a:ext uri="{FF2B5EF4-FFF2-40B4-BE49-F238E27FC236}">
                <a16:creationId xmlns:a16="http://schemas.microsoft.com/office/drawing/2014/main" id="{3151A1B1-F2D4-37A9-DBEC-69995492C2CC}"/>
              </a:ext>
            </a:extLst>
          </p:cNvPr>
          <p:cNvPicPr>
            <a:picLocks noChangeAspect="1"/>
          </p:cNvPicPr>
          <p:nvPr userDrawn="1"/>
        </p:nvPicPr>
        <p:blipFill>
          <a:blip r:embed="rId3"/>
          <a:stretch>
            <a:fillRect/>
          </a:stretch>
        </p:blipFill>
        <p:spPr>
          <a:xfrm>
            <a:off x="273769" y="6151005"/>
            <a:ext cx="805995" cy="537329"/>
          </a:xfrm>
          <a:prstGeom prst="rect">
            <a:avLst/>
          </a:prstGeom>
        </p:spPr>
      </p:pic>
      <p:sp>
        <p:nvSpPr>
          <p:cNvPr id="11" name="Tijdelijke aanduiding voor tekst 9">
            <a:extLst>
              <a:ext uri="{FF2B5EF4-FFF2-40B4-BE49-F238E27FC236}">
                <a16:creationId xmlns:a16="http://schemas.microsoft.com/office/drawing/2014/main" id="{6E547E4C-55DA-C449-8C97-227CF4977415}"/>
              </a:ext>
            </a:extLst>
          </p:cNvPr>
          <p:cNvSpPr>
            <a:spLocks noGrp="1"/>
          </p:cNvSpPr>
          <p:nvPr>
            <p:ph type="body" sz="quarter" idx="11" hasCustomPrompt="1"/>
          </p:nvPr>
        </p:nvSpPr>
        <p:spPr>
          <a:xfrm>
            <a:off x="1270552" y="5307945"/>
            <a:ext cx="9650895" cy="327078"/>
          </a:xfrm>
        </p:spPr>
        <p:txBody>
          <a:bodyPr/>
          <a:lstStyle>
            <a:lvl1pPr algn="ctr">
              <a:buNone/>
              <a:defRPr sz="2000">
                <a:latin typeface="Corbel" panose="020B0503020204020204" pitchFamily="34" charset="0"/>
              </a:defRPr>
            </a:lvl1pPr>
          </a:lstStyle>
          <a:p>
            <a:pPr algn="ctr"/>
            <a:r>
              <a:rPr lang="en-GB" dirty="0"/>
              <a:t>[name presenter], [name organisation]</a:t>
            </a:r>
          </a:p>
        </p:txBody>
      </p:sp>
      <p:sp>
        <p:nvSpPr>
          <p:cNvPr id="12" name="Tijdelijke aanduiding voor tekst 9">
            <a:extLst>
              <a:ext uri="{FF2B5EF4-FFF2-40B4-BE49-F238E27FC236}">
                <a16:creationId xmlns:a16="http://schemas.microsoft.com/office/drawing/2014/main" id="{9E8C6854-E7F9-6D48-B704-637866633AFD}"/>
              </a:ext>
            </a:extLst>
          </p:cNvPr>
          <p:cNvSpPr>
            <a:spLocks noGrp="1"/>
          </p:cNvSpPr>
          <p:nvPr>
            <p:ph type="body" sz="quarter" idx="12" hasCustomPrompt="1"/>
          </p:nvPr>
        </p:nvSpPr>
        <p:spPr>
          <a:xfrm>
            <a:off x="1270552" y="4785190"/>
            <a:ext cx="9650895" cy="536714"/>
          </a:xfrm>
        </p:spPr>
        <p:txBody>
          <a:bodyPr/>
          <a:lstStyle>
            <a:lvl1pPr algn="ctr">
              <a:buNone/>
              <a:defRPr sz="3200">
                <a:solidFill>
                  <a:schemeClr val="accent1"/>
                </a:solidFill>
                <a:latin typeface="Corbel" panose="020B0503020204020204" pitchFamily="34" charset="0"/>
              </a:defRPr>
            </a:lvl1pPr>
          </a:lstStyle>
          <a:p>
            <a:pPr algn="ctr"/>
            <a:r>
              <a:rPr lang="en-GB" dirty="0"/>
              <a:t>[Title]</a:t>
            </a:r>
          </a:p>
        </p:txBody>
      </p:sp>
      <p:sp>
        <p:nvSpPr>
          <p:cNvPr id="8" name="Tekstvak 7">
            <a:extLst>
              <a:ext uri="{FF2B5EF4-FFF2-40B4-BE49-F238E27FC236}">
                <a16:creationId xmlns:a16="http://schemas.microsoft.com/office/drawing/2014/main" id="{D5E1CDF0-431A-DD45-B25F-B902BBD7D15A}"/>
              </a:ext>
            </a:extLst>
          </p:cNvPr>
          <p:cNvSpPr txBox="1"/>
          <p:nvPr userDrawn="1"/>
        </p:nvSpPr>
        <p:spPr>
          <a:xfrm>
            <a:off x="5012869" y="5685951"/>
            <a:ext cx="1724098" cy="276999"/>
          </a:xfrm>
          <a:prstGeom prst="rect">
            <a:avLst/>
          </a:prstGeom>
          <a:noFill/>
        </p:spPr>
        <p:txBody>
          <a:bodyPr wrap="square" rtlCol="0">
            <a:spAutoFit/>
          </a:bodyPr>
          <a:lstStyle/>
          <a:p>
            <a:pPr algn="ctr"/>
            <a:fld id="{75443CCC-2F12-7547-AAF7-7D1A3BD894FE}" type="datetime1">
              <a:rPr lang="nl-NL" sz="1200" noProof="0" smtClean="0">
                <a:solidFill>
                  <a:schemeClr val="tx1"/>
                </a:solidFill>
              </a:rPr>
              <a:t>29-8-2024</a:t>
            </a:fld>
            <a:endParaRPr lang="en-GB" sz="1200" noProof="0" dirty="0">
              <a:solidFill>
                <a:schemeClr val="tx1"/>
              </a:solidFill>
            </a:endParaRPr>
          </a:p>
        </p:txBody>
      </p:sp>
      <p:sp>
        <p:nvSpPr>
          <p:cNvPr id="10" name="Tijdelijke aanduiding voor tekst 9">
            <a:extLst>
              <a:ext uri="{FF2B5EF4-FFF2-40B4-BE49-F238E27FC236}">
                <a16:creationId xmlns:a16="http://schemas.microsoft.com/office/drawing/2014/main" id="{BED41247-632D-114A-83B1-CA2DCB37C055}"/>
              </a:ext>
            </a:extLst>
          </p:cNvPr>
          <p:cNvSpPr>
            <a:spLocks noGrp="1"/>
          </p:cNvSpPr>
          <p:nvPr>
            <p:ph type="body" sz="quarter" idx="10" hasCustomPrompt="1"/>
          </p:nvPr>
        </p:nvSpPr>
        <p:spPr>
          <a:xfrm>
            <a:off x="3877843" y="5889007"/>
            <a:ext cx="3994150" cy="276999"/>
          </a:xfrm>
        </p:spPr>
        <p:txBody>
          <a:bodyPr/>
          <a:lstStyle>
            <a:lvl1pPr algn="ctr">
              <a:buNone/>
              <a:defRPr sz="1200">
                <a:latin typeface="Corbel" panose="020B0503020204020204" pitchFamily="34" charset="0"/>
              </a:defRPr>
            </a:lvl1pPr>
          </a:lstStyle>
          <a:p>
            <a:pPr lvl="0"/>
            <a:r>
              <a:rPr lang="nl-NL" dirty="0"/>
              <a:t>[</a:t>
            </a:r>
            <a:r>
              <a:rPr lang="nl-NL" dirty="0" err="1"/>
              <a:t>Location</a:t>
            </a:r>
            <a:r>
              <a:rPr lang="nl-NL" dirty="0"/>
              <a:t>]</a:t>
            </a:r>
          </a:p>
        </p:txBody>
      </p:sp>
    </p:spTree>
    <p:extLst>
      <p:ext uri="{BB962C8B-B14F-4D97-AF65-F5344CB8AC3E}">
        <p14:creationId xmlns:p14="http://schemas.microsoft.com/office/powerpoint/2010/main" val="4269863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head with text white">
    <p:spTree>
      <p:nvGrpSpPr>
        <p:cNvPr id="1" name=""/>
        <p:cNvGrpSpPr/>
        <p:nvPr/>
      </p:nvGrpSpPr>
      <p:grpSpPr>
        <a:xfrm>
          <a:off x="0" y="0"/>
          <a:ext cx="0" cy="0"/>
          <a:chOff x="0" y="0"/>
          <a:chExt cx="0" cy="0"/>
        </a:xfrm>
      </p:grpSpPr>
      <p:sp>
        <p:nvSpPr>
          <p:cNvPr id="5" name="Tijdelijke aanduiding voor tekst 2"/>
          <p:cNvSpPr>
            <a:spLocks noGrp="1"/>
          </p:cNvSpPr>
          <p:nvPr>
            <p:ph type="body" idx="10" hasCustomPrompt="1"/>
          </p:nvPr>
        </p:nvSpPr>
        <p:spPr>
          <a:xfrm>
            <a:off x="1693332" y="3270827"/>
            <a:ext cx="8822269" cy="2463800"/>
          </a:xfrm>
          <a:prstGeom prst="rect">
            <a:avLst/>
          </a:prstGeom>
        </p:spPr>
        <p:txBody>
          <a:bodyPr>
            <a:normAutofit/>
          </a:bodyPr>
          <a:lstStyle>
            <a:lvl1pPr marL="0" indent="0" algn="ctr">
              <a:lnSpc>
                <a:spcPct val="90000"/>
              </a:lnSpc>
              <a:buNone/>
              <a:defRPr sz="180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model text style</a:t>
            </a:r>
            <a:endParaRPr lang="nl-NL"/>
          </a:p>
        </p:txBody>
      </p:sp>
      <p:sp>
        <p:nvSpPr>
          <p:cNvPr id="6" name="Tijdelijke aanduiding voor titel 1"/>
          <p:cNvSpPr>
            <a:spLocks noGrp="1"/>
          </p:cNvSpPr>
          <p:nvPr>
            <p:ph type="title" hasCustomPrompt="1"/>
          </p:nvPr>
        </p:nvSpPr>
        <p:spPr>
          <a:xfrm>
            <a:off x="1693332" y="2529466"/>
            <a:ext cx="8805339" cy="727075"/>
          </a:xfrm>
          <a:prstGeom prst="rect">
            <a:avLst/>
          </a:prstGeom>
          <a:no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b">
            <a:normAutofit/>
          </a:bodyPr>
          <a:lstStyle>
            <a:lvl1pPr algn="ctr">
              <a:defRPr>
                <a:solidFill>
                  <a:schemeClr val="accent2"/>
                </a:solidFill>
              </a:defRPr>
            </a:lvl1pPr>
          </a:lstStyle>
          <a:p>
            <a:r>
              <a:rPr lang="nl-NL"/>
              <a:t>SUBHEAD</a:t>
            </a:r>
          </a:p>
        </p:txBody>
      </p:sp>
      <p:sp>
        <p:nvSpPr>
          <p:cNvPr id="10" name="Rechthoek 9">
            <a:extLst>
              <a:ext uri="{FF2B5EF4-FFF2-40B4-BE49-F238E27FC236}">
                <a16:creationId xmlns:a16="http://schemas.microsoft.com/office/drawing/2014/main" id="{566034A1-7C33-3AEC-506B-E23367A932FB}"/>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12" name="Tijdelijke aanduiding voor tekst 2">
            <a:extLst>
              <a:ext uri="{FF2B5EF4-FFF2-40B4-BE49-F238E27FC236}">
                <a16:creationId xmlns:a16="http://schemas.microsoft.com/office/drawing/2014/main" id="{35C8F2B8-2096-0FB4-934E-AD111269527F}"/>
              </a:ext>
            </a:extLst>
          </p:cNvPr>
          <p:cNvSpPr>
            <a:spLocks noGrp="1"/>
          </p:cNvSpPr>
          <p:nvPr>
            <p:ph type="body" idx="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a:t>This project is funded by the European Union’s 'Horizon Europe Research &amp; Innovation programme' under grant agreement no. 101069610. This publication reflects the authors’ view only and the European Commission is not responsible for any use that may be made of the information it contains.</a:t>
            </a:r>
          </a:p>
        </p:txBody>
      </p:sp>
      <p:pic>
        <p:nvPicPr>
          <p:cNvPr id="13" name="Afbeelding 12">
            <a:extLst>
              <a:ext uri="{FF2B5EF4-FFF2-40B4-BE49-F238E27FC236}">
                <a16:creationId xmlns:a16="http://schemas.microsoft.com/office/drawing/2014/main" id="{DA7A9B49-4722-2336-0031-61EDCB2BECF6}"/>
              </a:ext>
            </a:extLst>
          </p:cNvPr>
          <p:cNvPicPr>
            <a:picLocks noChangeAspect="1"/>
          </p:cNvPicPr>
          <p:nvPr userDrawn="1"/>
        </p:nvPicPr>
        <p:blipFill>
          <a:blip r:embed="rId2"/>
          <a:stretch>
            <a:fillRect/>
          </a:stretch>
        </p:blipFill>
        <p:spPr>
          <a:xfrm>
            <a:off x="273770" y="6089715"/>
            <a:ext cx="805995" cy="537329"/>
          </a:xfrm>
          <a:prstGeom prst="rect">
            <a:avLst/>
          </a:prstGeom>
        </p:spPr>
      </p:pic>
      <p:pic>
        <p:nvPicPr>
          <p:cNvPr id="8" name="Afbeelding 7">
            <a:extLst>
              <a:ext uri="{FF2B5EF4-FFF2-40B4-BE49-F238E27FC236}">
                <a16:creationId xmlns:a16="http://schemas.microsoft.com/office/drawing/2014/main" id="{7806BC9C-A66D-1C44-BC93-595122B35CE7}"/>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7" name="Tekstvak 16">
            <a:extLst>
              <a:ext uri="{FF2B5EF4-FFF2-40B4-BE49-F238E27FC236}">
                <a16:creationId xmlns:a16="http://schemas.microsoft.com/office/drawing/2014/main" id="{6313714C-2842-CE4D-9BE0-317A69E5068C}"/>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1" name="Tekstvak 10">
            <a:extLst>
              <a:ext uri="{FF2B5EF4-FFF2-40B4-BE49-F238E27FC236}">
                <a16:creationId xmlns:a16="http://schemas.microsoft.com/office/drawing/2014/main" id="{5436FAEB-A3A9-754A-9A83-7647F27944F8}"/>
              </a:ext>
            </a:extLst>
          </p:cNvPr>
          <p:cNvSpPr txBox="1"/>
          <p:nvPr userDrawn="1"/>
        </p:nvSpPr>
        <p:spPr>
          <a:xfrm>
            <a:off x="6626" y="6617618"/>
            <a:ext cx="1724098" cy="246221"/>
          </a:xfrm>
          <a:prstGeom prst="rect">
            <a:avLst/>
          </a:prstGeom>
          <a:noFill/>
        </p:spPr>
        <p:txBody>
          <a:bodyPr wrap="square" rtlCol="0">
            <a:spAutoFit/>
          </a:bodyPr>
          <a:lstStyle/>
          <a:p>
            <a:pPr algn="l"/>
            <a:fld id="{70BC26CE-5267-5D4C-9C98-A8832560E7F8}"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1667571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bhead with text green">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8E41D3EC-57EA-B746-92D6-919FFAC7C770}"/>
              </a:ext>
            </a:extLst>
          </p:cNvPr>
          <p:cNvPicPr>
            <a:picLocks noChangeAspect="1"/>
          </p:cNvPicPr>
          <p:nvPr userDrawn="1"/>
        </p:nvPicPr>
        <p:blipFill>
          <a:blip r:embed="rId2"/>
          <a:srcRect l="2007" r="2007"/>
          <a:stretch/>
        </p:blipFill>
        <p:spPr>
          <a:xfrm>
            <a:off x="0" y="0"/>
            <a:ext cx="12191999" cy="6926850"/>
          </a:xfrm>
          <a:prstGeom prst="rect">
            <a:avLst/>
          </a:prstGeom>
        </p:spPr>
      </p:pic>
      <p:sp>
        <p:nvSpPr>
          <p:cNvPr id="5" name="Tijdelijke aanduiding voor tekst 2"/>
          <p:cNvSpPr>
            <a:spLocks noGrp="1"/>
          </p:cNvSpPr>
          <p:nvPr>
            <p:ph type="body" idx="10" hasCustomPrompt="1"/>
          </p:nvPr>
        </p:nvSpPr>
        <p:spPr>
          <a:xfrm>
            <a:off x="1693332" y="3695700"/>
            <a:ext cx="8822269" cy="2463800"/>
          </a:xfrm>
          <a:prstGeom prst="rect">
            <a:avLst/>
          </a:prstGeom>
        </p:spPr>
        <p:txBody>
          <a:bodyPr>
            <a:normAutofit/>
          </a:bodyPr>
          <a:lstStyle>
            <a:lvl1pPr marL="0" indent="0" algn="ctr">
              <a:lnSpc>
                <a:spcPct val="90000"/>
              </a:lnSpc>
              <a:buNone/>
              <a:defRPr sz="18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model text style</a:t>
            </a:r>
            <a:endParaRPr lang="nl-NL"/>
          </a:p>
        </p:txBody>
      </p:sp>
      <p:sp>
        <p:nvSpPr>
          <p:cNvPr id="6" name="Tijdelijke aanduiding voor titel 1"/>
          <p:cNvSpPr>
            <a:spLocks noGrp="1"/>
          </p:cNvSpPr>
          <p:nvPr>
            <p:ph type="title" hasCustomPrompt="1"/>
          </p:nvPr>
        </p:nvSpPr>
        <p:spPr>
          <a:xfrm>
            <a:off x="1693332" y="2954339"/>
            <a:ext cx="8805339" cy="727075"/>
          </a:xfrm>
          <a:prstGeom prst="rect">
            <a:avLst/>
          </a:prstGeom>
          <a:no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b">
            <a:normAutofit/>
          </a:bodyPr>
          <a:lstStyle>
            <a:lvl1pPr algn="ctr">
              <a:defRPr>
                <a:solidFill>
                  <a:schemeClr val="bg1"/>
                </a:solidFill>
              </a:defRPr>
            </a:lvl1pPr>
          </a:lstStyle>
          <a:p>
            <a:r>
              <a:rPr lang="nl-NL"/>
              <a:t>SUBHEAD</a:t>
            </a:r>
          </a:p>
        </p:txBody>
      </p:sp>
      <p:pic>
        <p:nvPicPr>
          <p:cNvPr id="12" name="Afbeelding 11">
            <a:extLst>
              <a:ext uri="{FF2B5EF4-FFF2-40B4-BE49-F238E27FC236}">
                <a16:creationId xmlns:a16="http://schemas.microsoft.com/office/drawing/2014/main" id="{05FF494A-6A6D-2E47-B612-81372E323850}"/>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5" name="Tijdelijke aanduiding voor tekst 2">
            <a:extLst>
              <a:ext uri="{FF2B5EF4-FFF2-40B4-BE49-F238E27FC236}">
                <a16:creationId xmlns:a16="http://schemas.microsoft.com/office/drawing/2014/main" id="{C48DC2DD-6DD0-D74C-A1AC-38AB619259A6}"/>
              </a:ext>
            </a:extLst>
          </p:cNvPr>
          <p:cNvSpPr>
            <a:spLocks noGrp="1"/>
          </p:cNvSpPr>
          <p:nvPr>
            <p:ph type="body" idx="1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a:t>This project is funded by the European Union’s 'Horizon Europe Research &amp; Innovation programme' under grant agreement no. 101069610. This publication reflects the authors’ view only and the European Commission is not responsible for any use that may be made of the information it contains.</a:t>
            </a:r>
          </a:p>
        </p:txBody>
      </p:sp>
      <p:pic>
        <p:nvPicPr>
          <p:cNvPr id="16" name="Afbeelding 15">
            <a:extLst>
              <a:ext uri="{FF2B5EF4-FFF2-40B4-BE49-F238E27FC236}">
                <a16:creationId xmlns:a16="http://schemas.microsoft.com/office/drawing/2014/main" id="{373CA734-0466-E14A-8BEB-6979A251B9BE}"/>
              </a:ext>
            </a:extLst>
          </p:cNvPr>
          <p:cNvPicPr>
            <a:picLocks noChangeAspect="1"/>
          </p:cNvPicPr>
          <p:nvPr userDrawn="1"/>
        </p:nvPicPr>
        <p:blipFill>
          <a:blip r:embed="rId4"/>
          <a:stretch>
            <a:fillRect/>
          </a:stretch>
        </p:blipFill>
        <p:spPr>
          <a:xfrm>
            <a:off x="273770" y="6089715"/>
            <a:ext cx="805995" cy="537329"/>
          </a:xfrm>
          <a:prstGeom prst="rect">
            <a:avLst/>
          </a:prstGeom>
        </p:spPr>
      </p:pic>
      <p:sp>
        <p:nvSpPr>
          <p:cNvPr id="13" name="Tekstvak 12">
            <a:extLst>
              <a:ext uri="{FF2B5EF4-FFF2-40B4-BE49-F238E27FC236}">
                <a16:creationId xmlns:a16="http://schemas.microsoft.com/office/drawing/2014/main" id="{D0285212-1379-9F40-A205-04C94C645B51}"/>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0" name="Tekstvak 9">
            <a:extLst>
              <a:ext uri="{FF2B5EF4-FFF2-40B4-BE49-F238E27FC236}">
                <a16:creationId xmlns:a16="http://schemas.microsoft.com/office/drawing/2014/main" id="{FFF37371-95FB-9E44-9F16-FF087121AB6E}"/>
              </a:ext>
            </a:extLst>
          </p:cNvPr>
          <p:cNvSpPr txBox="1"/>
          <p:nvPr userDrawn="1"/>
        </p:nvSpPr>
        <p:spPr>
          <a:xfrm>
            <a:off x="6626" y="6617618"/>
            <a:ext cx="1724098" cy="246221"/>
          </a:xfrm>
          <a:prstGeom prst="rect">
            <a:avLst/>
          </a:prstGeom>
          <a:noFill/>
        </p:spPr>
        <p:txBody>
          <a:bodyPr wrap="square" rtlCol="0">
            <a:spAutoFit/>
          </a:bodyPr>
          <a:lstStyle/>
          <a:p>
            <a:pPr algn="l"/>
            <a:fld id="{6F227E26-7A7B-3445-ADA2-CC4B1B4A02AD}"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834008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bhead with text blue">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F708D556-8E55-7149-A2B0-E4FCE45FA7D2}"/>
              </a:ext>
            </a:extLst>
          </p:cNvPr>
          <p:cNvPicPr>
            <a:picLocks noChangeAspect="1"/>
          </p:cNvPicPr>
          <p:nvPr/>
        </p:nvPicPr>
        <p:blipFill rotWithShape="1">
          <a:blip r:embed="rId2"/>
          <a:srcRect l="1988" r="2026"/>
          <a:stretch/>
        </p:blipFill>
        <p:spPr>
          <a:xfrm>
            <a:off x="1" y="0"/>
            <a:ext cx="12191999" cy="6926850"/>
          </a:xfrm>
          <a:prstGeom prst="rect">
            <a:avLst/>
          </a:prstGeom>
        </p:spPr>
      </p:pic>
      <p:sp>
        <p:nvSpPr>
          <p:cNvPr id="5" name="Tijdelijke aanduiding voor tekst 2"/>
          <p:cNvSpPr>
            <a:spLocks noGrp="1"/>
          </p:cNvSpPr>
          <p:nvPr>
            <p:ph type="body" idx="10" hasCustomPrompt="1"/>
          </p:nvPr>
        </p:nvSpPr>
        <p:spPr>
          <a:xfrm>
            <a:off x="1693332" y="3695700"/>
            <a:ext cx="8822269" cy="2463800"/>
          </a:xfrm>
          <a:prstGeom prst="rect">
            <a:avLst/>
          </a:prstGeom>
        </p:spPr>
        <p:txBody>
          <a:bodyPr>
            <a:normAutofit/>
          </a:bodyPr>
          <a:lstStyle>
            <a:lvl1pPr marL="0" indent="0" algn="ctr">
              <a:lnSpc>
                <a:spcPct val="90000"/>
              </a:lnSpc>
              <a:buNone/>
              <a:defRPr sz="18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model text style</a:t>
            </a:r>
            <a:endParaRPr lang="nl-NL"/>
          </a:p>
        </p:txBody>
      </p:sp>
      <p:sp>
        <p:nvSpPr>
          <p:cNvPr id="6" name="Tijdelijke aanduiding voor titel 1"/>
          <p:cNvSpPr>
            <a:spLocks noGrp="1"/>
          </p:cNvSpPr>
          <p:nvPr>
            <p:ph type="title" hasCustomPrompt="1"/>
          </p:nvPr>
        </p:nvSpPr>
        <p:spPr>
          <a:xfrm>
            <a:off x="1693332" y="2954339"/>
            <a:ext cx="8805339" cy="727075"/>
          </a:xfrm>
          <a:prstGeom prst="rect">
            <a:avLst/>
          </a:prstGeom>
          <a:no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b">
            <a:normAutofit/>
          </a:bodyPr>
          <a:lstStyle>
            <a:lvl1pPr algn="ctr">
              <a:defRPr>
                <a:solidFill>
                  <a:schemeClr val="bg1"/>
                </a:solidFill>
              </a:defRPr>
            </a:lvl1pPr>
          </a:lstStyle>
          <a:p>
            <a:r>
              <a:rPr lang="nl-NL"/>
              <a:t>SUBHEAD</a:t>
            </a:r>
          </a:p>
        </p:txBody>
      </p:sp>
      <p:pic>
        <p:nvPicPr>
          <p:cNvPr id="8" name="Afbeelding 7">
            <a:extLst>
              <a:ext uri="{FF2B5EF4-FFF2-40B4-BE49-F238E27FC236}">
                <a16:creationId xmlns:a16="http://schemas.microsoft.com/office/drawing/2014/main" id="{F41255D3-7621-D949-A441-736064823B93}"/>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3" name="Tijdelijke aanduiding voor tekst 2">
            <a:extLst>
              <a:ext uri="{FF2B5EF4-FFF2-40B4-BE49-F238E27FC236}">
                <a16:creationId xmlns:a16="http://schemas.microsoft.com/office/drawing/2014/main" id="{142FD767-47EF-F846-8A58-8CB0F497BA83}"/>
              </a:ext>
            </a:extLst>
          </p:cNvPr>
          <p:cNvSpPr>
            <a:spLocks noGrp="1"/>
          </p:cNvSpPr>
          <p:nvPr>
            <p:ph type="body" idx="1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a:t>This project is funded by the European Union’s 'Horizon Europe Research &amp; Innovation programme' under grant agreement no. 101069610. This publication reflects the authors’ view only and the European Commission is not responsible for any use that may be made of the information it contains.</a:t>
            </a:r>
          </a:p>
        </p:txBody>
      </p:sp>
      <p:pic>
        <p:nvPicPr>
          <p:cNvPr id="16" name="Afbeelding 15">
            <a:extLst>
              <a:ext uri="{FF2B5EF4-FFF2-40B4-BE49-F238E27FC236}">
                <a16:creationId xmlns:a16="http://schemas.microsoft.com/office/drawing/2014/main" id="{22B16EAE-CED1-274E-8305-6607A7C7CCB3}"/>
              </a:ext>
            </a:extLst>
          </p:cNvPr>
          <p:cNvPicPr>
            <a:picLocks noChangeAspect="1"/>
          </p:cNvPicPr>
          <p:nvPr userDrawn="1"/>
        </p:nvPicPr>
        <p:blipFill>
          <a:blip r:embed="rId4"/>
          <a:stretch>
            <a:fillRect/>
          </a:stretch>
        </p:blipFill>
        <p:spPr>
          <a:xfrm>
            <a:off x="273770" y="6089715"/>
            <a:ext cx="805995" cy="537329"/>
          </a:xfrm>
          <a:prstGeom prst="rect">
            <a:avLst/>
          </a:prstGeom>
        </p:spPr>
      </p:pic>
      <p:sp>
        <p:nvSpPr>
          <p:cNvPr id="12" name="Tekstvak 11">
            <a:extLst>
              <a:ext uri="{FF2B5EF4-FFF2-40B4-BE49-F238E27FC236}">
                <a16:creationId xmlns:a16="http://schemas.microsoft.com/office/drawing/2014/main" id="{F38ACAA5-89A7-8845-ADAE-2D8E8676B96F}"/>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0" name="Tekstvak 9">
            <a:extLst>
              <a:ext uri="{FF2B5EF4-FFF2-40B4-BE49-F238E27FC236}">
                <a16:creationId xmlns:a16="http://schemas.microsoft.com/office/drawing/2014/main" id="{7031A82B-9A24-F44A-A0AF-488B759F071D}"/>
              </a:ext>
            </a:extLst>
          </p:cNvPr>
          <p:cNvSpPr txBox="1"/>
          <p:nvPr userDrawn="1"/>
        </p:nvSpPr>
        <p:spPr>
          <a:xfrm>
            <a:off x="6626" y="6617618"/>
            <a:ext cx="1724098" cy="246221"/>
          </a:xfrm>
          <a:prstGeom prst="rect">
            <a:avLst/>
          </a:prstGeom>
          <a:noFill/>
        </p:spPr>
        <p:txBody>
          <a:bodyPr wrap="square" rtlCol="0">
            <a:spAutoFit/>
          </a:bodyPr>
          <a:lstStyle/>
          <a:p>
            <a:pPr algn="l"/>
            <a:fld id="{E46508FD-3945-374E-92EC-F0503D3B096E}"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868298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page">
    <p:spTree>
      <p:nvGrpSpPr>
        <p:cNvPr id="1" name=""/>
        <p:cNvGrpSpPr/>
        <p:nvPr/>
      </p:nvGrpSpPr>
      <p:grpSpPr>
        <a:xfrm>
          <a:off x="0" y="0"/>
          <a:ext cx="0" cy="0"/>
          <a:chOff x="0" y="0"/>
          <a:chExt cx="0" cy="0"/>
        </a:xfrm>
      </p:grpSpPr>
      <p:sp>
        <p:nvSpPr>
          <p:cNvPr id="3" name="Tijdelijke aanduiding voor tekst 2"/>
          <p:cNvSpPr>
            <a:spLocks noGrp="1"/>
          </p:cNvSpPr>
          <p:nvPr>
            <p:ph type="body" idx="1" hasCustomPrompt="1"/>
          </p:nvPr>
        </p:nvSpPr>
        <p:spPr>
          <a:xfrm>
            <a:off x="963084" y="1485904"/>
            <a:ext cx="10363200" cy="4212886"/>
          </a:xfrm>
          <a:prstGeom prst="rect">
            <a:avLst/>
          </a:prstGeom>
        </p:spPr>
        <p:txBody>
          <a:bodyPr>
            <a:normAutofit/>
          </a:bodyPr>
          <a:lstStyle>
            <a:lvl1pPr marL="0" indent="0" algn="l">
              <a:lnSpc>
                <a:spcPct val="90000"/>
              </a:lnSpc>
              <a:buNone/>
              <a:defRPr sz="180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model text style</a:t>
            </a:r>
            <a:endParaRPr lang="nl-NL" dirty="0"/>
          </a:p>
        </p:txBody>
      </p:sp>
      <p:sp>
        <p:nvSpPr>
          <p:cNvPr id="6" name="Tijdelijke aanduiding voor titel 1">
            <a:extLst>
              <a:ext uri="{FF2B5EF4-FFF2-40B4-BE49-F238E27FC236}">
                <a16:creationId xmlns:a16="http://schemas.microsoft.com/office/drawing/2014/main" id="{1782DBCE-9078-3E4A-B23B-145105DE622F}"/>
              </a:ext>
            </a:extLst>
          </p:cNvPr>
          <p:cNvSpPr>
            <a:spLocks noGrp="1"/>
          </p:cNvSpPr>
          <p:nvPr>
            <p:ph type="title" hasCustomPrompt="1"/>
          </p:nvPr>
        </p:nvSpPr>
        <p:spPr>
          <a:xfrm>
            <a:off x="0" y="1"/>
            <a:ext cx="12192000" cy="974035"/>
          </a:xfrm>
          <a:prstGeom prst="rect">
            <a:avLst/>
          </a:prstGeom>
          <a:solidFill>
            <a:schemeClr val="bg1">
              <a:lumMod val="95000"/>
            </a:schemeClr>
          </a:solid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p>
            <a:r>
              <a:rPr lang="nl-NL" dirty="0"/>
              <a:t>Click </a:t>
            </a:r>
            <a:r>
              <a:rPr lang="nl-NL" dirty="0" err="1"/>
              <a:t>to</a:t>
            </a:r>
            <a:r>
              <a:rPr lang="nl-NL" dirty="0"/>
              <a:t> </a:t>
            </a:r>
            <a:r>
              <a:rPr lang="nl-NL" dirty="0" err="1"/>
              <a:t>edit</a:t>
            </a:r>
            <a:r>
              <a:rPr lang="nl-NL" dirty="0"/>
              <a:t> </a:t>
            </a:r>
            <a:r>
              <a:rPr lang="nl-NL" dirty="0" err="1"/>
              <a:t>style</a:t>
            </a:r>
            <a:endParaRPr lang="nl-NL" dirty="0"/>
          </a:p>
        </p:txBody>
      </p:sp>
      <p:sp>
        <p:nvSpPr>
          <p:cNvPr id="5" name="Rechthoek 4">
            <a:extLst>
              <a:ext uri="{FF2B5EF4-FFF2-40B4-BE49-F238E27FC236}">
                <a16:creationId xmlns:a16="http://schemas.microsoft.com/office/drawing/2014/main" id="{80F7D0B3-BA60-F53D-8CD8-E504F9EF8C2F}"/>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9" name="Tijdelijke aanduiding voor tekst 2">
            <a:extLst>
              <a:ext uri="{FF2B5EF4-FFF2-40B4-BE49-F238E27FC236}">
                <a16:creationId xmlns:a16="http://schemas.microsoft.com/office/drawing/2014/main" id="{BDA32BBA-11FE-38EA-812F-427281B330DD}"/>
              </a:ext>
            </a:extLst>
          </p:cNvPr>
          <p:cNvSpPr>
            <a:spLocks noGrp="1"/>
          </p:cNvSpPr>
          <p:nvPr>
            <p:ph type="body" idx="10"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a:t>This project is funded by the European Union’s 'Horizon Europe Research &amp; Innovation programme' under grant agreement no. 101069610. This publication reflects the authors’ view only and the European Commission is not responsible for any use that may be made of the information it contains.</a:t>
            </a:r>
          </a:p>
        </p:txBody>
      </p:sp>
      <p:pic>
        <p:nvPicPr>
          <p:cNvPr id="10" name="Afbeelding 9">
            <a:extLst>
              <a:ext uri="{FF2B5EF4-FFF2-40B4-BE49-F238E27FC236}">
                <a16:creationId xmlns:a16="http://schemas.microsoft.com/office/drawing/2014/main" id="{D25800D7-D66D-1BD4-217B-0ACD4AC8B79A}"/>
              </a:ext>
            </a:extLst>
          </p:cNvPr>
          <p:cNvPicPr>
            <a:picLocks noChangeAspect="1"/>
          </p:cNvPicPr>
          <p:nvPr userDrawn="1"/>
        </p:nvPicPr>
        <p:blipFill>
          <a:blip r:embed="rId2"/>
          <a:stretch>
            <a:fillRect/>
          </a:stretch>
        </p:blipFill>
        <p:spPr>
          <a:xfrm>
            <a:off x="273770" y="6089715"/>
            <a:ext cx="805995" cy="537329"/>
          </a:xfrm>
          <a:prstGeom prst="rect">
            <a:avLst/>
          </a:prstGeom>
        </p:spPr>
      </p:pic>
      <p:pic>
        <p:nvPicPr>
          <p:cNvPr id="8" name="Afbeelding 7">
            <a:extLst>
              <a:ext uri="{FF2B5EF4-FFF2-40B4-BE49-F238E27FC236}">
                <a16:creationId xmlns:a16="http://schemas.microsoft.com/office/drawing/2014/main" id="{3FD6622F-1EAB-C949-9676-B17AE124CFE1}"/>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3" name="Tekstvak 12">
            <a:extLst>
              <a:ext uri="{FF2B5EF4-FFF2-40B4-BE49-F238E27FC236}">
                <a16:creationId xmlns:a16="http://schemas.microsoft.com/office/drawing/2014/main" id="{B75EA4A5-C8CA-E04D-B396-548A5294657B}"/>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1" name="Tekstvak 10">
            <a:extLst>
              <a:ext uri="{FF2B5EF4-FFF2-40B4-BE49-F238E27FC236}">
                <a16:creationId xmlns:a16="http://schemas.microsoft.com/office/drawing/2014/main" id="{5AADD58F-DE57-C94D-BB17-0D30C968F704}"/>
              </a:ext>
            </a:extLst>
          </p:cNvPr>
          <p:cNvSpPr txBox="1"/>
          <p:nvPr userDrawn="1"/>
        </p:nvSpPr>
        <p:spPr>
          <a:xfrm>
            <a:off x="6626" y="6617618"/>
            <a:ext cx="1724098" cy="246221"/>
          </a:xfrm>
          <a:prstGeom prst="rect">
            <a:avLst/>
          </a:prstGeom>
          <a:noFill/>
        </p:spPr>
        <p:txBody>
          <a:bodyPr wrap="square" rtlCol="0">
            <a:spAutoFit/>
          </a:bodyPr>
          <a:lstStyle/>
          <a:p>
            <a:pPr algn="l"/>
            <a:fld id="{396B3EBA-36E0-854F-B733-CCF3BA91A417}"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4109398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object">
    <p:spTree>
      <p:nvGrpSpPr>
        <p:cNvPr id="1" name=""/>
        <p:cNvGrpSpPr/>
        <p:nvPr/>
      </p:nvGrpSpPr>
      <p:grpSpPr>
        <a:xfrm>
          <a:off x="0" y="0"/>
          <a:ext cx="0" cy="0"/>
          <a:chOff x="0" y="0"/>
          <a:chExt cx="0" cy="0"/>
        </a:xfrm>
      </p:grpSpPr>
      <p:sp>
        <p:nvSpPr>
          <p:cNvPr id="6" name="Tijdelijke aanduiding voor titel 1">
            <a:extLst>
              <a:ext uri="{FF2B5EF4-FFF2-40B4-BE49-F238E27FC236}">
                <a16:creationId xmlns:a16="http://schemas.microsoft.com/office/drawing/2014/main" id="{FC79F6B2-4A04-744C-9526-E62BBAC1A185}"/>
              </a:ext>
            </a:extLst>
          </p:cNvPr>
          <p:cNvSpPr>
            <a:spLocks noGrp="1"/>
          </p:cNvSpPr>
          <p:nvPr>
            <p:ph type="title" hasCustomPrompt="1"/>
          </p:nvPr>
        </p:nvSpPr>
        <p:spPr>
          <a:xfrm>
            <a:off x="0" y="1"/>
            <a:ext cx="12192000" cy="974035"/>
          </a:xfrm>
          <a:prstGeom prst="rect">
            <a:avLst/>
          </a:prstGeom>
          <a:solidFill>
            <a:schemeClr val="bg1">
              <a:lumMod val="95000"/>
            </a:schemeClr>
          </a:solid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p>
            <a:r>
              <a:rPr lang="nl-NL"/>
              <a:t>Click </a:t>
            </a:r>
            <a:r>
              <a:rPr lang="nl-NL" err="1"/>
              <a:t>to</a:t>
            </a:r>
            <a:r>
              <a:rPr lang="nl-NL"/>
              <a:t> </a:t>
            </a:r>
            <a:r>
              <a:rPr lang="nl-NL" err="1"/>
              <a:t>edit</a:t>
            </a:r>
            <a:r>
              <a:rPr lang="nl-NL"/>
              <a:t> </a:t>
            </a:r>
            <a:r>
              <a:rPr lang="nl-NL" err="1"/>
              <a:t>style</a:t>
            </a:r>
            <a:endParaRPr lang="nl-NL"/>
          </a:p>
        </p:txBody>
      </p:sp>
      <p:sp>
        <p:nvSpPr>
          <p:cNvPr id="10" name="Tijdelijke aanduiding voor inhoud 5">
            <a:extLst>
              <a:ext uri="{FF2B5EF4-FFF2-40B4-BE49-F238E27FC236}">
                <a16:creationId xmlns:a16="http://schemas.microsoft.com/office/drawing/2014/main" id="{A017C5A5-9310-6340-B772-76060ED250C4}"/>
              </a:ext>
            </a:extLst>
          </p:cNvPr>
          <p:cNvSpPr>
            <a:spLocks noGrp="1"/>
          </p:cNvSpPr>
          <p:nvPr>
            <p:ph sz="quarter" idx="11" hasCustomPrompt="1"/>
          </p:nvPr>
        </p:nvSpPr>
        <p:spPr>
          <a:xfrm>
            <a:off x="613837" y="1593850"/>
            <a:ext cx="10968564" cy="4165175"/>
          </a:xfrm>
          <a:prstGeom prst="rect">
            <a:avLst/>
          </a:prstGeom>
        </p:spPr>
        <p:txBody>
          <a:bodyPr/>
          <a:lstStyle>
            <a:lvl1pPr>
              <a:defRPr sz="1800"/>
            </a:lvl1pPr>
            <a:lvl2pPr>
              <a:defRPr sz="2000">
                <a:solidFill>
                  <a:schemeClr val="accent3"/>
                </a:solidFill>
              </a:defRPr>
            </a:lvl2pPr>
            <a:lvl3pPr>
              <a:defRPr sz="1800">
                <a:solidFill>
                  <a:schemeClr val="accent4"/>
                </a:solidFill>
              </a:defRPr>
            </a:lvl3pPr>
            <a:lvl4pPr>
              <a:defRPr sz="1600">
                <a:solidFill>
                  <a:schemeClr val="accent5"/>
                </a:solidFill>
              </a:defRPr>
            </a:lvl4pPr>
            <a:lvl5pPr>
              <a:defRPr sz="1600">
                <a:solidFill>
                  <a:schemeClr val="accent6"/>
                </a:solidFill>
              </a:defRPr>
            </a:lvl5pPr>
            <a:lvl6pPr>
              <a:defRPr sz="1600"/>
            </a:lvl6pPr>
            <a:lvl7pPr>
              <a:defRPr sz="1600"/>
            </a:lvl7pPr>
            <a:lvl8pPr>
              <a:defRPr sz="1600"/>
            </a:lvl8pPr>
            <a:lvl9pPr>
              <a:defRPr sz="1600"/>
            </a:lvl9pPr>
          </a:lstStyle>
          <a:p>
            <a:pPr lvl="0"/>
            <a:r>
              <a:rPr lang="en-US"/>
              <a:t>Click to edit model text style</a:t>
            </a:r>
          </a:p>
          <a:p>
            <a:pPr lvl="1"/>
            <a:r>
              <a:rPr lang="en-US"/>
              <a:t>Second level</a:t>
            </a:r>
          </a:p>
          <a:p>
            <a:pPr lvl="2"/>
            <a:r>
              <a:rPr lang="en-US"/>
              <a:t>Third level</a:t>
            </a:r>
          </a:p>
          <a:p>
            <a:pPr lvl="3"/>
            <a:r>
              <a:rPr lang="en-US"/>
              <a:t>Fourth level</a:t>
            </a:r>
          </a:p>
          <a:p>
            <a:pPr lvl="4"/>
            <a:r>
              <a:rPr lang="en-US"/>
              <a:t>Fifth Level</a:t>
            </a:r>
            <a:endParaRPr lang="nl-NL"/>
          </a:p>
        </p:txBody>
      </p:sp>
      <p:sp>
        <p:nvSpPr>
          <p:cNvPr id="5" name="Rechthoek 4">
            <a:extLst>
              <a:ext uri="{FF2B5EF4-FFF2-40B4-BE49-F238E27FC236}">
                <a16:creationId xmlns:a16="http://schemas.microsoft.com/office/drawing/2014/main" id="{51CFAFAE-281B-7F3A-9749-84D3FE9194CE}"/>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8" name="Tijdelijke aanduiding voor tekst 2">
            <a:extLst>
              <a:ext uri="{FF2B5EF4-FFF2-40B4-BE49-F238E27FC236}">
                <a16:creationId xmlns:a16="http://schemas.microsoft.com/office/drawing/2014/main" id="{7D0EE460-9F5E-86E8-ED12-912062D74E98}"/>
              </a:ext>
            </a:extLst>
          </p:cNvPr>
          <p:cNvSpPr>
            <a:spLocks noGrp="1"/>
          </p:cNvSpPr>
          <p:nvPr>
            <p:ph type="body" idx="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GB" noProof="0"/>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9" name="Afbeelding 8">
            <a:extLst>
              <a:ext uri="{FF2B5EF4-FFF2-40B4-BE49-F238E27FC236}">
                <a16:creationId xmlns:a16="http://schemas.microsoft.com/office/drawing/2014/main" id="{2CF67EDA-69AF-88B0-3617-2E988CDB5424}"/>
              </a:ext>
            </a:extLst>
          </p:cNvPr>
          <p:cNvPicPr>
            <a:picLocks noChangeAspect="1"/>
          </p:cNvPicPr>
          <p:nvPr userDrawn="1"/>
        </p:nvPicPr>
        <p:blipFill>
          <a:blip r:embed="rId2"/>
          <a:stretch>
            <a:fillRect/>
          </a:stretch>
        </p:blipFill>
        <p:spPr>
          <a:xfrm>
            <a:off x="273770" y="6089715"/>
            <a:ext cx="805995" cy="537329"/>
          </a:xfrm>
          <a:prstGeom prst="rect">
            <a:avLst/>
          </a:prstGeom>
        </p:spPr>
      </p:pic>
      <p:pic>
        <p:nvPicPr>
          <p:cNvPr id="11" name="Afbeelding 10">
            <a:extLst>
              <a:ext uri="{FF2B5EF4-FFF2-40B4-BE49-F238E27FC236}">
                <a16:creationId xmlns:a16="http://schemas.microsoft.com/office/drawing/2014/main" id="{26DF2CCC-BF05-DC45-8283-0CCC6989E405}"/>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4" name="Tekstvak 13">
            <a:extLst>
              <a:ext uri="{FF2B5EF4-FFF2-40B4-BE49-F238E27FC236}">
                <a16:creationId xmlns:a16="http://schemas.microsoft.com/office/drawing/2014/main" id="{2C67F548-35A4-284C-9405-3FAE3708C39C}"/>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2" name="Tekstvak 11">
            <a:extLst>
              <a:ext uri="{FF2B5EF4-FFF2-40B4-BE49-F238E27FC236}">
                <a16:creationId xmlns:a16="http://schemas.microsoft.com/office/drawing/2014/main" id="{05757936-4A03-AB4B-9328-22DBD27F0DF2}"/>
              </a:ext>
            </a:extLst>
          </p:cNvPr>
          <p:cNvSpPr txBox="1"/>
          <p:nvPr userDrawn="1"/>
        </p:nvSpPr>
        <p:spPr>
          <a:xfrm>
            <a:off x="6626" y="6617618"/>
            <a:ext cx="1724098" cy="246221"/>
          </a:xfrm>
          <a:prstGeom prst="rect">
            <a:avLst/>
          </a:prstGeom>
          <a:noFill/>
        </p:spPr>
        <p:txBody>
          <a:bodyPr wrap="square" rtlCol="0">
            <a:spAutoFit/>
          </a:bodyPr>
          <a:lstStyle/>
          <a:p>
            <a:pPr algn="l"/>
            <a:fld id="{191BC957-7A0C-8F4D-9AF0-92C78E6A31D1}"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3418542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text columns">
    <p:spTree>
      <p:nvGrpSpPr>
        <p:cNvPr id="1" name=""/>
        <p:cNvGrpSpPr/>
        <p:nvPr/>
      </p:nvGrpSpPr>
      <p:grpSpPr>
        <a:xfrm>
          <a:off x="0" y="0"/>
          <a:ext cx="0" cy="0"/>
          <a:chOff x="0" y="0"/>
          <a:chExt cx="0" cy="0"/>
        </a:xfrm>
      </p:grpSpPr>
      <p:sp>
        <p:nvSpPr>
          <p:cNvPr id="10" name="Tijdelijke aanduiding voor tekst 2"/>
          <p:cNvSpPr>
            <a:spLocks noGrp="1"/>
          </p:cNvSpPr>
          <p:nvPr>
            <p:ph type="body" idx="1" hasCustomPrompt="1"/>
          </p:nvPr>
        </p:nvSpPr>
        <p:spPr>
          <a:xfrm>
            <a:off x="609600" y="1467334"/>
            <a:ext cx="5386917" cy="851523"/>
          </a:xfrm>
          <a:prstGeom prst="rect">
            <a:avLst/>
          </a:prstGeom>
        </p:spPr>
        <p:txBody>
          <a:bodyPr anchor="b"/>
          <a:lstStyle>
            <a:lvl1pPr marL="0" indent="0">
              <a:lnSpc>
                <a:spcPct val="80000"/>
              </a:lnSpc>
              <a:buNone/>
              <a:defRPr sz="2400" b="1" i="0">
                <a:solidFill>
                  <a:schemeClr val="accent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model text style</a:t>
            </a:r>
            <a:endParaRPr lang="nl-NL"/>
          </a:p>
        </p:txBody>
      </p:sp>
      <p:sp>
        <p:nvSpPr>
          <p:cNvPr id="11" name="Tijdelijke aanduiding voor tekst 4"/>
          <p:cNvSpPr>
            <a:spLocks noGrp="1"/>
          </p:cNvSpPr>
          <p:nvPr>
            <p:ph type="body" sz="quarter" idx="3" hasCustomPrompt="1"/>
          </p:nvPr>
        </p:nvSpPr>
        <p:spPr>
          <a:xfrm>
            <a:off x="6193370" y="1467334"/>
            <a:ext cx="5389033" cy="851523"/>
          </a:xfrm>
          <a:prstGeom prst="rect">
            <a:avLst/>
          </a:prstGeom>
        </p:spPr>
        <p:txBody>
          <a:bodyPr anchor="b"/>
          <a:lstStyle>
            <a:lvl1pPr marL="0" indent="0">
              <a:lnSpc>
                <a:spcPct val="80000"/>
              </a:lnSpc>
              <a:buNone/>
              <a:defRPr sz="2400" b="1" i="0">
                <a:solidFill>
                  <a:schemeClr val="accent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model text style</a:t>
            </a:r>
            <a:endParaRPr lang="nl-NL"/>
          </a:p>
        </p:txBody>
      </p:sp>
      <p:sp>
        <p:nvSpPr>
          <p:cNvPr id="12" name="Tijdelijke aanduiding voor tekst 2"/>
          <p:cNvSpPr>
            <a:spLocks noGrp="1"/>
          </p:cNvSpPr>
          <p:nvPr>
            <p:ph type="body" idx="10" hasCustomPrompt="1"/>
          </p:nvPr>
        </p:nvSpPr>
        <p:spPr>
          <a:xfrm>
            <a:off x="609602" y="2438403"/>
            <a:ext cx="5386917" cy="3307234"/>
          </a:xfrm>
          <a:prstGeom prst="rect">
            <a:avLst/>
          </a:prstGeom>
        </p:spPr>
        <p:txBody>
          <a:bodyPr>
            <a:normAutofit/>
          </a:bodyPr>
          <a:lstStyle>
            <a:lvl1pPr marL="0" indent="0" algn="l">
              <a:lnSpc>
                <a:spcPct val="90000"/>
              </a:lnSpc>
              <a:buNone/>
              <a:defRPr sz="180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model text style</a:t>
            </a:r>
            <a:endParaRPr lang="nl-NL"/>
          </a:p>
        </p:txBody>
      </p:sp>
      <p:sp>
        <p:nvSpPr>
          <p:cNvPr id="13" name="Tijdelijke aanduiding voor tekst 2"/>
          <p:cNvSpPr>
            <a:spLocks noGrp="1"/>
          </p:cNvSpPr>
          <p:nvPr>
            <p:ph type="body" idx="11" hasCustomPrompt="1"/>
          </p:nvPr>
        </p:nvSpPr>
        <p:spPr>
          <a:xfrm>
            <a:off x="6193367" y="2438403"/>
            <a:ext cx="5386917" cy="3307234"/>
          </a:xfrm>
          <a:prstGeom prst="rect">
            <a:avLst/>
          </a:prstGeom>
        </p:spPr>
        <p:txBody>
          <a:bodyPr>
            <a:normAutofit/>
          </a:bodyPr>
          <a:lstStyle>
            <a:lvl1pPr marL="0" indent="0" algn="l">
              <a:lnSpc>
                <a:spcPct val="90000"/>
              </a:lnSpc>
              <a:buNone/>
              <a:defRPr sz="180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model text style</a:t>
            </a:r>
            <a:endParaRPr lang="nl-NL"/>
          </a:p>
        </p:txBody>
      </p:sp>
      <p:sp>
        <p:nvSpPr>
          <p:cNvPr id="9" name="Tijdelijke aanduiding voor titel 1">
            <a:extLst>
              <a:ext uri="{FF2B5EF4-FFF2-40B4-BE49-F238E27FC236}">
                <a16:creationId xmlns:a16="http://schemas.microsoft.com/office/drawing/2014/main" id="{FA0301F7-343E-BD4B-B7BC-A88B77218570}"/>
              </a:ext>
            </a:extLst>
          </p:cNvPr>
          <p:cNvSpPr>
            <a:spLocks noGrp="1"/>
          </p:cNvSpPr>
          <p:nvPr>
            <p:ph type="title" hasCustomPrompt="1"/>
          </p:nvPr>
        </p:nvSpPr>
        <p:spPr>
          <a:xfrm>
            <a:off x="0" y="1"/>
            <a:ext cx="12192000" cy="974035"/>
          </a:xfrm>
          <a:prstGeom prst="rect">
            <a:avLst/>
          </a:prstGeom>
          <a:solidFill>
            <a:schemeClr val="bg1">
              <a:lumMod val="95000"/>
            </a:schemeClr>
          </a:solid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p>
            <a:r>
              <a:rPr lang="nl-NL"/>
              <a:t>Click </a:t>
            </a:r>
            <a:r>
              <a:rPr lang="nl-NL" err="1"/>
              <a:t>to</a:t>
            </a:r>
            <a:r>
              <a:rPr lang="nl-NL"/>
              <a:t> </a:t>
            </a:r>
            <a:r>
              <a:rPr lang="nl-NL" err="1"/>
              <a:t>edit</a:t>
            </a:r>
            <a:r>
              <a:rPr lang="nl-NL"/>
              <a:t> </a:t>
            </a:r>
            <a:r>
              <a:rPr lang="nl-NL" err="1"/>
              <a:t>style</a:t>
            </a:r>
            <a:endParaRPr lang="nl-NL"/>
          </a:p>
        </p:txBody>
      </p:sp>
      <p:sp>
        <p:nvSpPr>
          <p:cNvPr id="18" name="Rechthoek 17">
            <a:extLst>
              <a:ext uri="{FF2B5EF4-FFF2-40B4-BE49-F238E27FC236}">
                <a16:creationId xmlns:a16="http://schemas.microsoft.com/office/drawing/2014/main" id="{2DA2808F-D2F8-9A87-4066-79DCE92B5E33}"/>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20" name="Tijdelijke aanduiding voor tekst 2">
            <a:extLst>
              <a:ext uri="{FF2B5EF4-FFF2-40B4-BE49-F238E27FC236}">
                <a16:creationId xmlns:a16="http://schemas.microsoft.com/office/drawing/2014/main" id="{ADFEE46C-E663-EB22-46F0-2CCF57EBB408}"/>
              </a:ext>
            </a:extLst>
          </p:cNvPr>
          <p:cNvSpPr>
            <a:spLocks noGrp="1"/>
          </p:cNvSpPr>
          <p:nvPr>
            <p:ph type="body" idx="12"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GB" noProof="0"/>
              <a:t>programme</a:t>
            </a:r>
            <a:r>
              <a:rPr lang="en-US"/>
              <a:t>' under </a:t>
            </a:r>
            <a:r>
              <a:rPr lang="en-GB" noProof="0"/>
              <a:t>grant</a:t>
            </a:r>
            <a:r>
              <a:rPr lang="en-US"/>
              <a:t> agreement no. 101069610. This publication reflects the authors’ view only and the European Commission is not responsible for any use that may be made of the information it contains.</a:t>
            </a:r>
            <a:endParaRPr lang="nl-NL"/>
          </a:p>
        </p:txBody>
      </p:sp>
      <p:pic>
        <p:nvPicPr>
          <p:cNvPr id="21" name="Afbeelding 20">
            <a:extLst>
              <a:ext uri="{FF2B5EF4-FFF2-40B4-BE49-F238E27FC236}">
                <a16:creationId xmlns:a16="http://schemas.microsoft.com/office/drawing/2014/main" id="{A3AC720F-1949-02E9-1369-B72D6C0B3125}"/>
              </a:ext>
            </a:extLst>
          </p:cNvPr>
          <p:cNvPicPr>
            <a:picLocks noChangeAspect="1"/>
          </p:cNvPicPr>
          <p:nvPr userDrawn="1"/>
        </p:nvPicPr>
        <p:blipFill>
          <a:blip r:embed="rId2"/>
          <a:stretch>
            <a:fillRect/>
          </a:stretch>
        </p:blipFill>
        <p:spPr>
          <a:xfrm>
            <a:off x="273770" y="6089715"/>
            <a:ext cx="805995" cy="537329"/>
          </a:xfrm>
          <a:prstGeom prst="rect">
            <a:avLst/>
          </a:prstGeom>
        </p:spPr>
      </p:pic>
      <p:pic>
        <p:nvPicPr>
          <p:cNvPr id="14" name="Afbeelding 13">
            <a:extLst>
              <a:ext uri="{FF2B5EF4-FFF2-40B4-BE49-F238E27FC236}">
                <a16:creationId xmlns:a16="http://schemas.microsoft.com/office/drawing/2014/main" id="{55097021-FD03-964B-AFF3-D15C7C91B520}"/>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6" name="Tekstvak 15">
            <a:extLst>
              <a:ext uri="{FF2B5EF4-FFF2-40B4-BE49-F238E27FC236}">
                <a16:creationId xmlns:a16="http://schemas.microsoft.com/office/drawing/2014/main" id="{D396FDF6-CBDF-7249-9318-0983BC54E2C8}"/>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7" name="Tekstvak 16">
            <a:extLst>
              <a:ext uri="{FF2B5EF4-FFF2-40B4-BE49-F238E27FC236}">
                <a16:creationId xmlns:a16="http://schemas.microsoft.com/office/drawing/2014/main" id="{4542B484-6AEA-6043-8058-B204BD01B8E0}"/>
              </a:ext>
            </a:extLst>
          </p:cNvPr>
          <p:cNvSpPr txBox="1"/>
          <p:nvPr userDrawn="1"/>
        </p:nvSpPr>
        <p:spPr>
          <a:xfrm>
            <a:off x="6626" y="6617618"/>
            <a:ext cx="1724098" cy="246221"/>
          </a:xfrm>
          <a:prstGeom prst="rect">
            <a:avLst/>
          </a:prstGeom>
          <a:noFill/>
        </p:spPr>
        <p:txBody>
          <a:bodyPr wrap="square" rtlCol="0">
            <a:spAutoFit/>
          </a:bodyPr>
          <a:lstStyle/>
          <a:p>
            <a:pPr algn="l"/>
            <a:fld id="{BF06E1F5-B53B-DE41-9286-62E8BB3B46B3}"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18126177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7" name="Tijdelijke aanduiding voor tekst 2"/>
          <p:cNvSpPr>
            <a:spLocks noGrp="1"/>
          </p:cNvSpPr>
          <p:nvPr>
            <p:ph type="body" idx="1" hasCustomPrompt="1"/>
          </p:nvPr>
        </p:nvSpPr>
        <p:spPr>
          <a:xfrm>
            <a:off x="6248402" y="2451103"/>
            <a:ext cx="5077884" cy="2743199"/>
          </a:xfrm>
          <a:prstGeom prst="rect">
            <a:avLst/>
          </a:prstGeom>
        </p:spPr>
        <p:txBody>
          <a:bodyPr>
            <a:normAutofit/>
          </a:bodyPr>
          <a:lstStyle>
            <a:lvl1pPr marL="0" indent="0" algn="l">
              <a:lnSpc>
                <a:spcPct val="90000"/>
              </a:lnSpc>
              <a:buNone/>
              <a:defRPr sz="180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model text style</a:t>
            </a:r>
            <a:endParaRPr lang="nl-NL"/>
          </a:p>
        </p:txBody>
      </p:sp>
      <p:sp>
        <p:nvSpPr>
          <p:cNvPr id="8" name="Tijdelijke aanduiding voor afbeelding 2"/>
          <p:cNvSpPr>
            <a:spLocks noGrp="1"/>
          </p:cNvSpPr>
          <p:nvPr>
            <p:ph type="pic" idx="10" hasCustomPrompt="1"/>
          </p:nvPr>
        </p:nvSpPr>
        <p:spPr>
          <a:xfrm>
            <a:off x="0" y="1485900"/>
            <a:ext cx="5740400" cy="4330723"/>
          </a:xfrm>
          <a:prstGeom prst="rect">
            <a:avLst/>
          </a:prstGeom>
          <a:ln w="6350" cmpd="sng">
            <a:noFill/>
          </a:ln>
          <a:effectLst>
            <a:outerShdw blurRad="317500" dist="165100" dir="5400000" sx="96000" sy="96000" algn="t" rotWithShape="0">
              <a:prstClr val="black">
                <a:alpha val="28000"/>
              </a:prstClr>
            </a:outerShdw>
          </a:effectLst>
        </p:spPr>
        <p:style>
          <a:lnRef idx="2">
            <a:schemeClr val="accent2"/>
          </a:lnRef>
          <a:fillRef idx="1">
            <a:schemeClr val="lt1"/>
          </a:fillRef>
          <a:effectRef idx="0">
            <a:schemeClr val="accent2"/>
          </a:effectRef>
          <a:fontRef idx="none"/>
        </p:style>
        <p:txBody>
          <a:bodyPr rtlCol="0">
            <a:normAutofit/>
          </a:bodyPr>
          <a:lstStyle>
            <a:lvl1pPr marL="0" indent="0">
              <a:buNone/>
              <a:defRPr sz="3200">
                <a:solidFill>
                  <a:schemeClr val="bg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the icon if you want to add an image</a:t>
            </a:r>
            <a:endParaRPr lang="nl-NL" noProof="0"/>
          </a:p>
        </p:txBody>
      </p:sp>
      <p:sp>
        <p:nvSpPr>
          <p:cNvPr id="9" name="Tijdelijke aanduiding voor tekst 4"/>
          <p:cNvSpPr>
            <a:spLocks noGrp="1"/>
          </p:cNvSpPr>
          <p:nvPr>
            <p:ph type="body" sz="quarter" idx="3" hasCustomPrompt="1"/>
          </p:nvPr>
        </p:nvSpPr>
        <p:spPr>
          <a:xfrm>
            <a:off x="6193370" y="1467334"/>
            <a:ext cx="5389033" cy="851523"/>
          </a:xfrm>
          <a:prstGeom prst="rect">
            <a:avLst/>
          </a:prstGeom>
        </p:spPr>
        <p:txBody>
          <a:bodyPr anchor="b"/>
          <a:lstStyle>
            <a:lvl1pPr marL="0" indent="0">
              <a:lnSpc>
                <a:spcPct val="80000"/>
              </a:lnSpc>
              <a:buNone/>
              <a:defRPr sz="2400" b="1" i="0">
                <a:solidFill>
                  <a:schemeClr val="accent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model text style</a:t>
            </a:r>
            <a:endParaRPr lang="nl-NL"/>
          </a:p>
        </p:txBody>
      </p:sp>
      <p:sp>
        <p:nvSpPr>
          <p:cNvPr id="12" name="Tijdelijke aanduiding voor titel 1">
            <a:extLst>
              <a:ext uri="{FF2B5EF4-FFF2-40B4-BE49-F238E27FC236}">
                <a16:creationId xmlns:a16="http://schemas.microsoft.com/office/drawing/2014/main" id="{7B468A90-A2EF-9849-A5E5-3BAC3880CAD2}"/>
              </a:ext>
            </a:extLst>
          </p:cNvPr>
          <p:cNvSpPr>
            <a:spLocks noGrp="1"/>
          </p:cNvSpPr>
          <p:nvPr>
            <p:ph type="title"/>
          </p:nvPr>
        </p:nvSpPr>
        <p:spPr>
          <a:xfrm>
            <a:off x="0" y="1"/>
            <a:ext cx="12192000" cy="974035"/>
          </a:xfrm>
          <a:prstGeom prst="rect">
            <a:avLst/>
          </a:prstGeom>
          <a:solidFill>
            <a:schemeClr val="bg1">
              <a:lumMod val="95000"/>
            </a:schemeClr>
          </a:solid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p>
            <a:r>
              <a:rPr lang="nl-NL"/>
              <a:t>Klik om stijl te bewerken</a:t>
            </a:r>
          </a:p>
        </p:txBody>
      </p:sp>
      <p:sp>
        <p:nvSpPr>
          <p:cNvPr id="10" name="Rechthoek 9">
            <a:extLst>
              <a:ext uri="{FF2B5EF4-FFF2-40B4-BE49-F238E27FC236}">
                <a16:creationId xmlns:a16="http://schemas.microsoft.com/office/drawing/2014/main" id="{1C9C088F-7A22-3475-3CB6-D4758AB99573}"/>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14" name="Tijdelijke aanduiding voor tekst 2">
            <a:extLst>
              <a:ext uri="{FF2B5EF4-FFF2-40B4-BE49-F238E27FC236}">
                <a16:creationId xmlns:a16="http://schemas.microsoft.com/office/drawing/2014/main" id="{BC938AC2-B43D-1B37-EDBC-CFF7BB90ED18}"/>
              </a:ext>
            </a:extLst>
          </p:cNvPr>
          <p:cNvSpPr>
            <a:spLocks noGrp="1"/>
          </p:cNvSpPr>
          <p:nvPr>
            <p:ph type="body" idx="1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US" err="1"/>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15" name="Afbeelding 14">
            <a:extLst>
              <a:ext uri="{FF2B5EF4-FFF2-40B4-BE49-F238E27FC236}">
                <a16:creationId xmlns:a16="http://schemas.microsoft.com/office/drawing/2014/main" id="{6EC4CA7A-7630-C09D-A895-AAE552B1B542}"/>
              </a:ext>
            </a:extLst>
          </p:cNvPr>
          <p:cNvPicPr>
            <a:picLocks noChangeAspect="1"/>
          </p:cNvPicPr>
          <p:nvPr userDrawn="1"/>
        </p:nvPicPr>
        <p:blipFill>
          <a:blip r:embed="rId2"/>
          <a:stretch>
            <a:fillRect/>
          </a:stretch>
        </p:blipFill>
        <p:spPr>
          <a:xfrm>
            <a:off x="273770" y="6089715"/>
            <a:ext cx="805995" cy="537329"/>
          </a:xfrm>
          <a:prstGeom prst="rect">
            <a:avLst/>
          </a:prstGeom>
        </p:spPr>
      </p:pic>
      <p:pic>
        <p:nvPicPr>
          <p:cNvPr id="13" name="Afbeelding 12">
            <a:extLst>
              <a:ext uri="{FF2B5EF4-FFF2-40B4-BE49-F238E27FC236}">
                <a16:creationId xmlns:a16="http://schemas.microsoft.com/office/drawing/2014/main" id="{73726FF2-EACE-A544-A0E3-BA9B03F81CC6}"/>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7" name="Tekstvak 16">
            <a:extLst>
              <a:ext uri="{FF2B5EF4-FFF2-40B4-BE49-F238E27FC236}">
                <a16:creationId xmlns:a16="http://schemas.microsoft.com/office/drawing/2014/main" id="{1744C9C8-83CD-B34A-8099-A5CB5BA2237E}"/>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8" name="Tekstvak 17">
            <a:extLst>
              <a:ext uri="{FF2B5EF4-FFF2-40B4-BE49-F238E27FC236}">
                <a16:creationId xmlns:a16="http://schemas.microsoft.com/office/drawing/2014/main" id="{88695077-1707-0543-8545-F897A8C67243}"/>
              </a:ext>
            </a:extLst>
          </p:cNvPr>
          <p:cNvSpPr txBox="1"/>
          <p:nvPr userDrawn="1"/>
        </p:nvSpPr>
        <p:spPr>
          <a:xfrm>
            <a:off x="6626" y="6617618"/>
            <a:ext cx="1724098" cy="246221"/>
          </a:xfrm>
          <a:prstGeom prst="rect">
            <a:avLst/>
          </a:prstGeom>
          <a:noFill/>
        </p:spPr>
        <p:txBody>
          <a:bodyPr wrap="square" rtlCol="0">
            <a:spAutoFit/>
          </a:bodyPr>
          <a:lstStyle/>
          <a:p>
            <a:pPr algn="l"/>
            <a:fld id="{B52FDE43-1A22-4842-B80D-2BE0FA0AE5B0}"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34217797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with caption">
    <p:spTree>
      <p:nvGrpSpPr>
        <p:cNvPr id="1" name=""/>
        <p:cNvGrpSpPr/>
        <p:nvPr/>
      </p:nvGrpSpPr>
      <p:grpSpPr>
        <a:xfrm>
          <a:off x="0" y="0"/>
          <a:ext cx="0" cy="0"/>
          <a:chOff x="0" y="0"/>
          <a:chExt cx="0" cy="0"/>
        </a:xfrm>
      </p:grpSpPr>
      <p:sp>
        <p:nvSpPr>
          <p:cNvPr id="3" name="Tijdelijke aanduiding voor afbeelding 2"/>
          <p:cNvSpPr>
            <a:spLocks noGrp="1"/>
          </p:cNvSpPr>
          <p:nvPr>
            <p:ph type="pic" idx="1" hasCustomPrompt="1"/>
          </p:nvPr>
        </p:nvSpPr>
        <p:spPr>
          <a:xfrm>
            <a:off x="0" y="1"/>
            <a:ext cx="12192000" cy="4044779"/>
          </a:xfrm>
          <a:prstGeom prst="rect">
            <a:avLst/>
          </a:prstGeom>
          <a:ln w="6350" cmpd="sng">
            <a:noFill/>
          </a:ln>
          <a:effectLst>
            <a:outerShdw blurRad="317500" dist="165100" dir="5400000" sx="96000" sy="96000" algn="t" rotWithShape="0">
              <a:prstClr val="black">
                <a:alpha val="28000"/>
              </a:prstClr>
            </a:outerShdw>
          </a:effectLst>
        </p:spPr>
        <p:style>
          <a:lnRef idx="2">
            <a:schemeClr val="accent2"/>
          </a:lnRef>
          <a:fillRef idx="1">
            <a:schemeClr val="lt1"/>
          </a:fillRef>
          <a:effectRef idx="0">
            <a:schemeClr val="accent2"/>
          </a:effectRef>
          <a:fontRef idx="none"/>
        </p:style>
        <p:txBody>
          <a:bodyPr rtlCol="0">
            <a:normAutofit/>
          </a:bodyPr>
          <a:lstStyle>
            <a:lvl1pPr marL="0" indent="0">
              <a:buNone/>
              <a:defRPr sz="3200">
                <a:solidFill>
                  <a:schemeClr val="bg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the icon if you want to add an image</a:t>
            </a:r>
            <a:endParaRPr lang="nl-NL" noProof="0"/>
          </a:p>
        </p:txBody>
      </p:sp>
      <p:sp>
        <p:nvSpPr>
          <p:cNvPr id="11" name="Tijdelijke aanduiding voor tekst 2"/>
          <p:cNvSpPr>
            <a:spLocks noGrp="1"/>
          </p:cNvSpPr>
          <p:nvPr>
            <p:ph type="body" idx="10" hasCustomPrompt="1"/>
          </p:nvPr>
        </p:nvSpPr>
        <p:spPr>
          <a:xfrm>
            <a:off x="609603" y="4210413"/>
            <a:ext cx="9754397" cy="1587499"/>
          </a:xfrm>
          <a:prstGeom prst="rect">
            <a:avLst/>
          </a:prstGeom>
        </p:spPr>
        <p:txBody>
          <a:bodyPr>
            <a:normAutofit/>
          </a:bodyPr>
          <a:lstStyle>
            <a:lvl1pPr marL="0" indent="0" algn="l">
              <a:lnSpc>
                <a:spcPct val="90000"/>
              </a:lnSpc>
              <a:buNone/>
              <a:defRPr sz="180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model text style</a:t>
            </a:r>
            <a:endParaRPr lang="nl-NL"/>
          </a:p>
        </p:txBody>
      </p:sp>
      <p:sp>
        <p:nvSpPr>
          <p:cNvPr id="7" name="Tijdelijke aanduiding voor titel 1">
            <a:extLst>
              <a:ext uri="{FF2B5EF4-FFF2-40B4-BE49-F238E27FC236}">
                <a16:creationId xmlns:a16="http://schemas.microsoft.com/office/drawing/2014/main" id="{D91CF351-ACF7-D849-BB3B-2B02C4A4CFBE}"/>
              </a:ext>
            </a:extLst>
          </p:cNvPr>
          <p:cNvSpPr>
            <a:spLocks noGrp="1"/>
          </p:cNvSpPr>
          <p:nvPr>
            <p:ph type="title" hasCustomPrompt="1"/>
          </p:nvPr>
        </p:nvSpPr>
        <p:spPr>
          <a:xfrm>
            <a:off x="0" y="3070745"/>
            <a:ext cx="12192000" cy="974035"/>
          </a:xfrm>
          <a:prstGeom prst="rect">
            <a:avLst/>
          </a:prstGeom>
          <a:solidFill>
            <a:schemeClr val="bg1">
              <a:lumMod val="95000"/>
            </a:schemeClr>
          </a:solid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p>
            <a:r>
              <a:rPr lang="nl-NL"/>
              <a:t>Click </a:t>
            </a:r>
            <a:r>
              <a:rPr lang="nl-NL" err="1"/>
              <a:t>to</a:t>
            </a:r>
            <a:r>
              <a:rPr lang="nl-NL"/>
              <a:t> </a:t>
            </a:r>
            <a:r>
              <a:rPr lang="nl-NL" err="1"/>
              <a:t>edit</a:t>
            </a:r>
            <a:r>
              <a:rPr lang="nl-NL"/>
              <a:t> </a:t>
            </a:r>
            <a:r>
              <a:rPr lang="nl-NL" err="1"/>
              <a:t>style</a:t>
            </a:r>
            <a:endParaRPr lang="nl-NL"/>
          </a:p>
        </p:txBody>
      </p:sp>
      <p:sp>
        <p:nvSpPr>
          <p:cNvPr id="6" name="Rechthoek 5">
            <a:extLst>
              <a:ext uri="{FF2B5EF4-FFF2-40B4-BE49-F238E27FC236}">
                <a16:creationId xmlns:a16="http://schemas.microsoft.com/office/drawing/2014/main" id="{4E2016C2-6574-C75B-2E66-502E54A1ED6C}"/>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10" name="Tijdelijke aanduiding voor tekst 2">
            <a:extLst>
              <a:ext uri="{FF2B5EF4-FFF2-40B4-BE49-F238E27FC236}">
                <a16:creationId xmlns:a16="http://schemas.microsoft.com/office/drawing/2014/main" id="{2D255D58-5DB2-265C-0088-93CEEAD8FBED}"/>
              </a:ext>
            </a:extLst>
          </p:cNvPr>
          <p:cNvSpPr>
            <a:spLocks noGrp="1"/>
          </p:cNvSpPr>
          <p:nvPr>
            <p:ph type="body" idx="1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GB" noProof="0"/>
              <a:t>programme</a:t>
            </a:r>
            <a:r>
              <a:rPr lang="en-US"/>
              <a:t>' under grant </a:t>
            </a:r>
            <a:r>
              <a:rPr lang="en-GB" noProof="0"/>
              <a:t>agreement</a:t>
            </a:r>
            <a:r>
              <a:rPr lang="en-US"/>
              <a:t> no. 101069610. This publication reflects the authors’ view only and the European Commission is not responsible for any use that may be made of the information it contains.</a:t>
            </a:r>
            <a:endParaRPr lang="nl-NL"/>
          </a:p>
        </p:txBody>
      </p:sp>
      <p:pic>
        <p:nvPicPr>
          <p:cNvPr id="12" name="Afbeelding 11">
            <a:extLst>
              <a:ext uri="{FF2B5EF4-FFF2-40B4-BE49-F238E27FC236}">
                <a16:creationId xmlns:a16="http://schemas.microsoft.com/office/drawing/2014/main" id="{219C3477-04E1-5F15-A155-AA3875BDA312}"/>
              </a:ext>
            </a:extLst>
          </p:cNvPr>
          <p:cNvPicPr>
            <a:picLocks noChangeAspect="1"/>
          </p:cNvPicPr>
          <p:nvPr userDrawn="1"/>
        </p:nvPicPr>
        <p:blipFill>
          <a:blip r:embed="rId2"/>
          <a:stretch>
            <a:fillRect/>
          </a:stretch>
        </p:blipFill>
        <p:spPr>
          <a:xfrm>
            <a:off x="273770" y="6089715"/>
            <a:ext cx="805995" cy="537329"/>
          </a:xfrm>
          <a:prstGeom prst="rect">
            <a:avLst/>
          </a:prstGeom>
        </p:spPr>
      </p:pic>
      <p:pic>
        <p:nvPicPr>
          <p:cNvPr id="13" name="Afbeelding 12">
            <a:extLst>
              <a:ext uri="{FF2B5EF4-FFF2-40B4-BE49-F238E27FC236}">
                <a16:creationId xmlns:a16="http://schemas.microsoft.com/office/drawing/2014/main" id="{4C0EDE34-23E8-BD4D-A28D-0D6CD4CD7E4D}"/>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5" name="Tekstvak 14">
            <a:extLst>
              <a:ext uri="{FF2B5EF4-FFF2-40B4-BE49-F238E27FC236}">
                <a16:creationId xmlns:a16="http://schemas.microsoft.com/office/drawing/2014/main" id="{55018F91-17D0-4E49-95C7-48A0AFF3BF99}"/>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6" name="Tekstvak 15">
            <a:extLst>
              <a:ext uri="{FF2B5EF4-FFF2-40B4-BE49-F238E27FC236}">
                <a16:creationId xmlns:a16="http://schemas.microsoft.com/office/drawing/2014/main" id="{63E85325-8F7E-364B-8DB9-36605DC0A0FD}"/>
              </a:ext>
            </a:extLst>
          </p:cNvPr>
          <p:cNvSpPr txBox="1"/>
          <p:nvPr userDrawn="1"/>
        </p:nvSpPr>
        <p:spPr>
          <a:xfrm>
            <a:off x="6626" y="6617618"/>
            <a:ext cx="1724098" cy="246221"/>
          </a:xfrm>
          <a:prstGeom prst="rect">
            <a:avLst/>
          </a:prstGeom>
          <a:noFill/>
        </p:spPr>
        <p:txBody>
          <a:bodyPr wrap="square" rtlCol="0">
            <a:spAutoFit/>
          </a:bodyPr>
          <a:lstStyle/>
          <a:p>
            <a:pPr algn="l"/>
            <a:fld id="{85C5A51E-326D-E743-88C9-3B8218AA2434}"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20061478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mage with text">
    <p:spTree>
      <p:nvGrpSpPr>
        <p:cNvPr id="1" name=""/>
        <p:cNvGrpSpPr/>
        <p:nvPr/>
      </p:nvGrpSpPr>
      <p:grpSpPr>
        <a:xfrm>
          <a:off x="0" y="0"/>
          <a:ext cx="0" cy="0"/>
          <a:chOff x="0" y="0"/>
          <a:chExt cx="0" cy="0"/>
        </a:xfrm>
      </p:grpSpPr>
      <p:sp>
        <p:nvSpPr>
          <p:cNvPr id="10" name="Tijdelijke aanduiding voor afbeelding 2"/>
          <p:cNvSpPr>
            <a:spLocks noGrp="1"/>
          </p:cNvSpPr>
          <p:nvPr>
            <p:ph type="pic" idx="1" hasCustomPrompt="1"/>
          </p:nvPr>
        </p:nvSpPr>
        <p:spPr>
          <a:xfrm>
            <a:off x="575733" y="1435103"/>
            <a:ext cx="11029200" cy="3226978"/>
          </a:xfrm>
          <a:prstGeom prst="rect">
            <a:avLst/>
          </a:prstGeom>
          <a:ln w="6350" cmpd="sng">
            <a:noFill/>
          </a:ln>
          <a:effectLst>
            <a:outerShdw blurRad="317500" dist="165100" dir="5400000" sx="96000" sy="96000" algn="t" rotWithShape="0">
              <a:prstClr val="black">
                <a:alpha val="28000"/>
              </a:prstClr>
            </a:outerShdw>
          </a:effectLst>
        </p:spPr>
        <p:style>
          <a:lnRef idx="2">
            <a:schemeClr val="accent2"/>
          </a:lnRef>
          <a:fillRef idx="1">
            <a:schemeClr val="lt1"/>
          </a:fillRef>
          <a:effectRef idx="0">
            <a:schemeClr val="accent2"/>
          </a:effectRef>
          <a:fontRef idx="none"/>
        </p:style>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the icon if you want to add an image</a:t>
            </a:r>
            <a:endParaRPr lang="nl-NL" noProof="0"/>
          </a:p>
        </p:txBody>
      </p:sp>
      <p:sp>
        <p:nvSpPr>
          <p:cNvPr id="17" name="Tijdelijke aanduiding voor tekst 2"/>
          <p:cNvSpPr>
            <a:spLocks noGrp="1"/>
          </p:cNvSpPr>
          <p:nvPr>
            <p:ph type="body" idx="10" hasCustomPrompt="1"/>
          </p:nvPr>
        </p:nvSpPr>
        <p:spPr>
          <a:xfrm>
            <a:off x="575733" y="4893037"/>
            <a:ext cx="9330265" cy="904875"/>
          </a:xfrm>
          <a:prstGeom prst="rect">
            <a:avLst/>
          </a:prstGeom>
        </p:spPr>
        <p:txBody>
          <a:bodyPr>
            <a:normAutofit/>
          </a:bodyPr>
          <a:lstStyle>
            <a:lvl1pPr marL="0" indent="0" algn="l">
              <a:lnSpc>
                <a:spcPct val="90000"/>
              </a:lnSpc>
              <a:buNone/>
              <a:defRPr sz="180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model text style</a:t>
            </a:r>
            <a:endParaRPr lang="nl-NL"/>
          </a:p>
        </p:txBody>
      </p:sp>
      <p:sp>
        <p:nvSpPr>
          <p:cNvPr id="6" name="Tijdelijke aanduiding voor titel 1">
            <a:extLst>
              <a:ext uri="{FF2B5EF4-FFF2-40B4-BE49-F238E27FC236}">
                <a16:creationId xmlns:a16="http://schemas.microsoft.com/office/drawing/2014/main" id="{AD40D05B-456B-AB4E-9632-E6A49AFC8116}"/>
              </a:ext>
            </a:extLst>
          </p:cNvPr>
          <p:cNvSpPr>
            <a:spLocks noGrp="1"/>
          </p:cNvSpPr>
          <p:nvPr>
            <p:ph type="title" hasCustomPrompt="1"/>
          </p:nvPr>
        </p:nvSpPr>
        <p:spPr>
          <a:xfrm>
            <a:off x="0" y="1"/>
            <a:ext cx="12192000" cy="974035"/>
          </a:xfrm>
          <a:prstGeom prst="rect">
            <a:avLst/>
          </a:prstGeom>
          <a:solidFill>
            <a:schemeClr val="bg1">
              <a:lumMod val="95000"/>
            </a:schemeClr>
          </a:solid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p>
            <a:r>
              <a:rPr lang="nl-NL"/>
              <a:t>Click </a:t>
            </a:r>
            <a:r>
              <a:rPr lang="nl-NL" err="1"/>
              <a:t>to</a:t>
            </a:r>
            <a:r>
              <a:rPr lang="nl-NL"/>
              <a:t> </a:t>
            </a:r>
            <a:r>
              <a:rPr lang="nl-NL" err="1"/>
              <a:t>edit</a:t>
            </a:r>
            <a:r>
              <a:rPr lang="nl-NL"/>
              <a:t> </a:t>
            </a:r>
            <a:r>
              <a:rPr lang="nl-NL" err="1"/>
              <a:t>style</a:t>
            </a:r>
            <a:endParaRPr lang="nl-NL"/>
          </a:p>
        </p:txBody>
      </p:sp>
      <p:sp>
        <p:nvSpPr>
          <p:cNvPr id="7" name="Rechthoek 6">
            <a:extLst>
              <a:ext uri="{FF2B5EF4-FFF2-40B4-BE49-F238E27FC236}">
                <a16:creationId xmlns:a16="http://schemas.microsoft.com/office/drawing/2014/main" id="{78A28E08-D9BD-9EE9-7D7E-7E9EA90DAD40}"/>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11" name="Tijdelijke aanduiding voor tekst 2">
            <a:extLst>
              <a:ext uri="{FF2B5EF4-FFF2-40B4-BE49-F238E27FC236}">
                <a16:creationId xmlns:a16="http://schemas.microsoft.com/office/drawing/2014/main" id="{E768D4A9-76B4-891A-CF2E-588800B32D6E}"/>
              </a:ext>
            </a:extLst>
          </p:cNvPr>
          <p:cNvSpPr>
            <a:spLocks noGrp="1"/>
          </p:cNvSpPr>
          <p:nvPr>
            <p:ph type="body" idx="1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GB" noProof="0"/>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12" name="Afbeelding 11">
            <a:extLst>
              <a:ext uri="{FF2B5EF4-FFF2-40B4-BE49-F238E27FC236}">
                <a16:creationId xmlns:a16="http://schemas.microsoft.com/office/drawing/2014/main" id="{AD76F6B4-BEB1-F512-679F-2C7A01B0A2DA}"/>
              </a:ext>
            </a:extLst>
          </p:cNvPr>
          <p:cNvPicPr>
            <a:picLocks noChangeAspect="1"/>
          </p:cNvPicPr>
          <p:nvPr userDrawn="1"/>
        </p:nvPicPr>
        <p:blipFill>
          <a:blip r:embed="rId2"/>
          <a:stretch>
            <a:fillRect/>
          </a:stretch>
        </p:blipFill>
        <p:spPr>
          <a:xfrm>
            <a:off x="273770" y="6089715"/>
            <a:ext cx="805995" cy="537329"/>
          </a:xfrm>
          <a:prstGeom prst="rect">
            <a:avLst/>
          </a:prstGeom>
        </p:spPr>
      </p:pic>
      <p:pic>
        <p:nvPicPr>
          <p:cNvPr id="13" name="Afbeelding 12">
            <a:extLst>
              <a:ext uri="{FF2B5EF4-FFF2-40B4-BE49-F238E27FC236}">
                <a16:creationId xmlns:a16="http://schemas.microsoft.com/office/drawing/2014/main" id="{279B43F8-4082-554D-8C6D-0AFE762B25AC}"/>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5" name="Tekstvak 14">
            <a:extLst>
              <a:ext uri="{FF2B5EF4-FFF2-40B4-BE49-F238E27FC236}">
                <a16:creationId xmlns:a16="http://schemas.microsoft.com/office/drawing/2014/main" id="{70CE850E-82E5-754B-B6B9-9AC94FFDA17D}"/>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6" name="Tekstvak 15">
            <a:extLst>
              <a:ext uri="{FF2B5EF4-FFF2-40B4-BE49-F238E27FC236}">
                <a16:creationId xmlns:a16="http://schemas.microsoft.com/office/drawing/2014/main" id="{EE89CE2E-D053-304C-8C7F-01C3BD53DF74}"/>
              </a:ext>
            </a:extLst>
          </p:cNvPr>
          <p:cNvSpPr txBox="1"/>
          <p:nvPr userDrawn="1"/>
        </p:nvSpPr>
        <p:spPr>
          <a:xfrm>
            <a:off x="6626" y="6617618"/>
            <a:ext cx="1724098" cy="246221"/>
          </a:xfrm>
          <a:prstGeom prst="rect">
            <a:avLst/>
          </a:prstGeom>
          <a:noFill/>
        </p:spPr>
        <p:txBody>
          <a:bodyPr wrap="square" rtlCol="0">
            <a:spAutoFit/>
          </a:bodyPr>
          <a:lstStyle/>
          <a:p>
            <a:pPr algn="l"/>
            <a:fld id="{B2FF322C-0C12-1847-A314-C5E03BFC52A1}"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11307214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ijdelijke aanduiding voor tekst 2"/>
          <p:cNvSpPr>
            <a:spLocks noGrp="1"/>
          </p:cNvSpPr>
          <p:nvPr>
            <p:ph type="body" idx="1" hasCustomPrompt="1"/>
          </p:nvPr>
        </p:nvSpPr>
        <p:spPr>
          <a:xfrm>
            <a:off x="609600" y="1467334"/>
            <a:ext cx="5386917" cy="851523"/>
          </a:xfrm>
          <a:prstGeom prst="rect">
            <a:avLst/>
          </a:prstGeom>
        </p:spPr>
        <p:txBody>
          <a:bodyPr anchor="b"/>
          <a:lstStyle>
            <a:lvl1pPr marL="0" indent="0">
              <a:lnSpc>
                <a:spcPct val="80000"/>
              </a:lnSpc>
              <a:buNone/>
              <a:defRPr sz="2400" b="1" i="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model text style</a:t>
            </a:r>
            <a:endParaRPr lang="nl-NL"/>
          </a:p>
        </p:txBody>
      </p:sp>
      <p:sp>
        <p:nvSpPr>
          <p:cNvPr id="5" name="Tijdelijke aanduiding voor tekst 4"/>
          <p:cNvSpPr>
            <a:spLocks noGrp="1"/>
          </p:cNvSpPr>
          <p:nvPr>
            <p:ph type="body" sz="quarter" idx="3" hasCustomPrompt="1"/>
          </p:nvPr>
        </p:nvSpPr>
        <p:spPr>
          <a:xfrm>
            <a:off x="6193370" y="1467334"/>
            <a:ext cx="5389033" cy="851523"/>
          </a:xfrm>
          <a:prstGeom prst="rect">
            <a:avLst/>
          </a:prstGeom>
        </p:spPr>
        <p:txBody>
          <a:bodyPr anchor="b"/>
          <a:lstStyle>
            <a:lvl1pPr marL="0" indent="0">
              <a:lnSpc>
                <a:spcPct val="80000"/>
              </a:lnSpc>
              <a:buNone/>
              <a:defRPr sz="2400" b="1" i="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model text style</a:t>
            </a:r>
            <a:endParaRPr lang="nl-NL"/>
          </a:p>
        </p:txBody>
      </p:sp>
      <p:sp>
        <p:nvSpPr>
          <p:cNvPr id="9" name="Tijdelijke aanduiding voor titel 1">
            <a:extLst>
              <a:ext uri="{FF2B5EF4-FFF2-40B4-BE49-F238E27FC236}">
                <a16:creationId xmlns:a16="http://schemas.microsoft.com/office/drawing/2014/main" id="{E1C56502-2840-0246-867D-B2CB476DB602}"/>
              </a:ext>
            </a:extLst>
          </p:cNvPr>
          <p:cNvSpPr>
            <a:spLocks noGrp="1"/>
          </p:cNvSpPr>
          <p:nvPr>
            <p:ph type="title" hasCustomPrompt="1"/>
          </p:nvPr>
        </p:nvSpPr>
        <p:spPr>
          <a:xfrm>
            <a:off x="0" y="1"/>
            <a:ext cx="12192000" cy="974035"/>
          </a:xfrm>
          <a:prstGeom prst="rect">
            <a:avLst/>
          </a:prstGeom>
          <a:solidFill>
            <a:schemeClr val="bg1">
              <a:lumMod val="95000"/>
            </a:schemeClr>
          </a:solid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p>
            <a:r>
              <a:rPr lang="nl-NL"/>
              <a:t>Click </a:t>
            </a:r>
            <a:r>
              <a:rPr lang="nl-NL" err="1"/>
              <a:t>to</a:t>
            </a:r>
            <a:r>
              <a:rPr lang="nl-NL"/>
              <a:t> </a:t>
            </a:r>
            <a:r>
              <a:rPr lang="nl-NL" err="1"/>
              <a:t>edit</a:t>
            </a:r>
            <a:r>
              <a:rPr lang="nl-NL"/>
              <a:t> </a:t>
            </a:r>
            <a:r>
              <a:rPr lang="nl-NL" err="1"/>
              <a:t>style</a:t>
            </a:r>
            <a:endParaRPr lang="nl-NL"/>
          </a:p>
        </p:txBody>
      </p:sp>
      <p:sp>
        <p:nvSpPr>
          <p:cNvPr id="13" name="Tijdelijke aanduiding voor inhoud 5">
            <a:extLst>
              <a:ext uri="{FF2B5EF4-FFF2-40B4-BE49-F238E27FC236}">
                <a16:creationId xmlns:a16="http://schemas.microsoft.com/office/drawing/2014/main" id="{DF466EC9-85BF-9F42-946E-7B21E0DBE862}"/>
              </a:ext>
            </a:extLst>
          </p:cNvPr>
          <p:cNvSpPr>
            <a:spLocks noGrp="1"/>
          </p:cNvSpPr>
          <p:nvPr>
            <p:ph sz="quarter" idx="10" hasCustomPrompt="1"/>
          </p:nvPr>
        </p:nvSpPr>
        <p:spPr>
          <a:xfrm>
            <a:off x="6193370" y="2517756"/>
            <a:ext cx="5389033" cy="3265527"/>
          </a:xfrm>
          <a:prstGeom prst="rect">
            <a:avLst/>
          </a:prstGeom>
        </p:spPr>
        <p:txBody>
          <a:bodyPr/>
          <a:lstStyle>
            <a:lvl1pPr>
              <a:defRPr sz="1800"/>
            </a:lvl1pPr>
            <a:lvl2pPr>
              <a:defRPr sz="2000">
                <a:solidFill>
                  <a:schemeClr val="accent3"/>
                </a:solidFill>
              </a:defRPr>
            </a:lvl2pPr>
            <a:lvl3pPr>
              <a:defRPr sz="1800">
                <a:solidFill>
                  <a:schemeClr val="accent4"/>
                </a:solidFill>
              </a:defRPr>
            </a:lvl3pPr>
            <a:lvl4pPr>
              <a:defRPr sz="1600">
                <a:solidFill>
                  <a:schemeClr val="accent5"/>
                </a:solidFill>
              </a:defRPr>
            </a:lvl4pPr>
            <a:lvl5pPr>
              <a:defRPr sz="1600">
                <a:solidFill>
                  <a:schemeClr val="accent6"/>
                </a:solidFill>
              </a:defRPr>
            </a:lvl5pPr>
            <a:lvl6pPr>
              <a:defRPr sz="1600"/>
            </a:lvl6pPr>
            <a:lvl7pPr>
              <a:defRPr sz="1600"/>
            </a:lvl7pPr>
            <a:lvl8pPr>
              <a:defRPr sz="1600"/>
            </a:lvl8pPr>
            <a:lvl9pPr>
              <a:defRPr sz="1600"/>
            </a:lvl9pPr>
          </a:lstStyle>
          <a:p>
            <a:pPr lvl="0"/>
            <a:r>
              <a:rPr lang="en-US"/>
              <a:t>Click to edit model text style</a:t>
            </a:r>
          </a:p>
          <a:p>
            <a:pPr lvl="1"/>
            <a:r>
              <a:rPr lang="en-US"/>
              <a:t>Second level</a:t>
            </a:r>
          </a:p>
          <a:p>
            <a:pPr lvl="2"/>
            <a:r>
              <a:rPr lang="en-US"/>
              <a:t>Third level</a:t>
            </a:r>
          </a:p>
          <a:p>
            <a:pPr lvl="3"/>
            <a:r>
              <a:rPr lang="en-US"/>
              <a:t>Fourth level</a:t>
            </a:r>
          </a:p>
          <a:p>
            <a:pPr lvl="4"/>
            <a:r>
              <a:rPr lang="en-US"/>
              <a:t>Fifth Level</a:t>
            </a:r>
            <a:endParaRPr lang="nl-NL"/>
          </a:p>
        </p:txBody>
      </p:sp>
      <p:sp>
        <p:nvSpPr>
          <p:cNvPr id="15" name="Tijdelijke aanduiding voor inhoud 5">
            <a:extLst>
              <a:ext uri="{FF2B5EF4-FFF2-40B4-BE49-F238E27FC236}">
                <a16:creationId xmlns:a16="http://schemas.microsoft.com/office/drawing/2014/main" id="{708FAC81-071D-E943-ABA9-560C147EA47C}"/>
              </a:ext>
            </a:extLst>
          </p:cNvPr>
          <p:cNvSpPr>
            <a:spLocks noGrp="1"/>
          </p:cNvSpPr>
          <p:nvPr>
            <p:ph sz="quarter" idx="11" hasCustomPrompt="1"/>
          </p:nvPr>
        </p:nvSpPr>
        <p:spPr>
          <a:xfrm>
            <a:off x="613837" y="2517756"/>
            <a:ext cx="5389033" cy="3265527"/>
          </a:xfrm>
          <a:prstGeom prst="rect">
            <a:avLst/>
          </a:prstGeom>
        </p:spPr>
        <p:txBody>
          <a:bodyPr/>
          <a:lstStyle>
            <a:lvl1pPr>
              <a:defRPr sz="1800"/>
            </a:lvl1pPr>
            <a:lvl2pPr>
              <a:defRPr sz="2000">
                <a:solidFill>
                  <a:schemeClr val="accent3"/>
                </a:solidFill>
              </a:defRPr>
            </a:lvl2pPr>
            <a:lvl3pPr>
              <a:defRPr sz="1800">
                <a:solidFill>
                  <a:schemeClr val="accent4"/>
                </a:solidFill>
              </a:defRPr>
            </a:lvl3pPr>
            <a:lvl4pPr>
              <a:defRPr sz="1600">
                <a:solidFill>
                  <a:schemeClr val="accent5"/>
                </a:solidFill>
              </a:defRPr>
            </a:lvl4pPr>
            <a:lvl5pPr>
              <a:defRPr sz="1600">
                <a:solidFill>
                  <a:schemeClr val="accent6"/>
                </a:solidFill>
              </a:defRPr>
            </a:lvl5pPr>
            <a:lvl6pPr>
              <a:defRPr sz="1600"/>
            </a:lvl6pPr>
            <a:lvl7pPr>
              <a:defRPr sz="1600"/>
            </a:lvl7pPr>
            <a:lvl8pPr>
              <a:defRPr sz="1600"/>
            </a:lvl8pPr>
            <a:lvl9pPr>
              <a:defRPr sz="1600"/>
            </a:lvl9pPr>
          </a:lstStyle>
          <a:p>
            <a:pPr lvl="0"/>
            <a:r>
              <a:rPr lang="en-US"/>
              <a:t>Click to edit model text style</a:t>
            </a:r>
          </a:p>
          <a:p>
            <a:pPr lvl="1"/>
            <a:r>
              <a:rPr lang="en-US"/>
              <a:t>Second level</a:t>
            </a:r>
          </a:p>
          <a:p>
            <a:pPr lvl="2"/>
            <a:r>
              <a:rPr lang="en-US"/>
              <a:t>Third level</a:t>
            </a:r>
          </a:p>
          <a:p>
            <a:pPr lvl="3"/>
            <a:r>
              <a:rPr lang="en-US"/>
              <a:t>Fourth level</a:t>
            </a:r>
          </a:p>
          <a:p>
            <a:pPr lvl="4"/>
            <a:r>
              <a:rPr lang="en-US" err="1"/>
              <a:t>FCSDAWifth</a:t>
            </a:r>
            <a:r>
              <a:rPr lang="en-US"/>
              <a:t> Level</a:t>
            </a:r>
            <a:endParaRPr lang="nl-NL"/>
          </a:p>
        </p:txBody>
      </p:sp>
      <p:sp>
        <p:nvSpPr>
          <p:cNvPr id="14" name="Rechthoek 13">
            <a:extLst>
              <a:ext uri="{FF2B5EF4-FFF2-40B4-BE49-F238E27FC236}">
                <a16:creationId xmlns:a16="http://schemas.microsoft.com/office/drawing/2014/main" id="{3796D083-D333-D816-BF65-A811382D2639}"/>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18" name="Tijdelijke aanduiding voor tekst 2">
            <a:extLst>
              <a:ext uri="{FF2B5EF4-FFF2-40B4-BE49-F238E27FC236}">
                <a16:creationId xmlns:a16="http://schemas.microsoft.com/office/drawing/2014/main" id="{058CDB17-F1B1-C8FD-CA3E-996ABE0DF5DC}"/>
              </a:ext>
            </a:extLst>
          </p:cNvPr>
          <p:cNvSpPr>
            <a:spLocks noGrp="1"/>
          </p:cNvSpPr>
          <p:nvPr>
            <p:ph type="body" idx="12"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US" err="1"/>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19" name="Afbeelding 18">
            <a:extLst>
              <a:ext uri="{FF2B5EF4-FFF2-40B4-BE49-F238E27FC236}">
                <a16:creationId xmlns:a16="http://schemas.microsoft.com/office/drawing/2014/main" id="{BB9FBE25-098F-475F-C8CC-DE7316B98611}"/>
              </a:ext>
            </a:extLst>
          </p:cNvPr>
          <p:cNvPicPr>
            <a:picLocks noChangeAspect="1"/>
          </p:cNvPicPr>
          <p:nvPr userDrawn="1"/>
        </p:nvPicPr>
        <p:blipFill>
          <a:blip r:embed="rId2"/>
          <a:stretch>
            <a:fillRect/>
          </a:stretch>
        </p:blipFill>
        <p:spPr>
          <a:xfrm>
            <a:off x="273770" y="6089715"/>
            <a:ext cx="805995" cy="537329"/>
          </a:xfrm>
          <a:prstGeom prst="rect">
            <a:avLst/>
          </a:prstGeom>
        </p:spPr>
      </p:pic>
      <p:pic>
        <p:nvPicPr>
          <p:cNvPr id="11" name="Afbeelding 10">
            <a:extLst>
              <a:ext uri="{FF2B5EF4-FFF2-40B4-BE49-F238E27FC236}">
                <a16:creationId xmlns:a16="http://schemas.microsoft.com/office/drawing/2014/main" id="{5C26FB41-1F86-A549-8417-45B7933650BA}"/>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7" name="Tekstvak 16">
            <a:extLst>
              <a:ext uri="{FF2B5EF4-FFF2-40B4-BE49-F238E27FC236}">
                <a16:creationId xmlns:a16="http://schemas.microsoft.com/office/drawing/2014/main" id="{B71071BF-ED65-7C43-B48A-4D8A992DD6FE}"/>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20" name="Tekstvak 19">
            <a:extLst>
              <a:ext uri="{FF2B5EF4-FFF2-40B4-BE49-F238E27FC236}">
                <a16:creationId xmlns:a16="http://schemas.microsoft.com/office/drawing/2014/main" id="{BB398B0E-8AE3-A841-8FE6-2C3F8B5B1406}"/>
              </a:ext>
            </a:extLst>
          </p:cNvPr>
          <p:cNvSpPr txBox="1"/>
          <p:nvPr userDrawn="1"/>
        </p:nvSpPr>
        <p:spPr>
          <a:xfrm>
            <a:off x="6626" y="6617618"/>
            <a:ext cx="1724098" cy="246221"/>
          </a:xfrm>
          <a:prstGeom prst="rect">
            <a:avLst/>
          </a:prstGeom>
          <a:noFill/>
        </p:spPr>
        <p:txBody>
          <a:bodyPr wrap="square" rtlCol="0">
            <a:spAutoFit/>
          </a:bodyPr>
          <a:lstStyle/>
          <a:p>
            <a:pPr algn="l"/>
            <a:fld id="{97A63893-E7BF-3D44-8982-831DC191CF3B}"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3057956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ront slide green">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0EFF808B-5D22-B34A-B370-0B97E858F302}"/>
              </a:ext>
            </a:extLst>
          </p:cNvPr>
          <p:cNvPicPr>
            <a:picLocks noChangeAspect="1"/>
          </p:cNvPicPr>
          <p:nvPr userDrawn="1"/>
        </p:nvPicPr>
        <p:blipFill>
          <a:blip r:embed="rId2"/>
          <a:srcRect l="2007" r="2007"/>
          <a:stretch/>
        </p:blipFill>
        <p:spPr>
          <a:xfrm>
            <a:off x="0" y="0"/>
            <a:ext cx="12191999" cy="6926850"/>
          </a:xfrm>
          <a:prstGeom prst="rect">
            <a:avLst/>
          </a:prstGeom>
        </p:spPr>
      </p:pic>
      <p:pic>
        <p:nvPicPr>
          <p:cNvPr id="13" name="Afbeelding 12">
            <a:extLst>
              <a:ext uri="{FF2B5EF4-FFF2-40B4-BE49-F238E27FC236}">
                <a16:creationId xmlns:a16="http://schemas.microsoft.com/office/drawing/2014/main" id="{B9863CF7-8682-C74D-80FD-98AB29BA6EE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3452459" y="631532"/>
            <a:ext cx="5290010" cy="4035170"/>
          </a:xfrm>
          <a:prstGeom prst="rect">
            <a:avLst/>
          </a:prstGeom>
        </p:spPr>
      </p:pic>
      <p:sp>
        <p:nvSpPr>
          <p:cNvPr id="6" name="Tijdelijke aanduiding voor tekst 2">
            <a:extLst>
              <a:ext uri="{FF2B5EF4-FFF2-40B4-BE49-F238E27FC236}">
                <a16:creationId xmlns:a16="http://schemas.microsoft.com/office/drawing/2014/main" id="{0CDBAC59-736B-3228-255F-3AFBC1824629}"/>
              </a:ext>
            </a:extLst>
          </p:cNvPr>
          <p:cNvSpPr>
            <a:spLocks noGrp="1"/>
          </p:cNvSpPr>
          <p:nvPr>
            <p:ph type="body" idx="1" hasCustomPrompt="1"/>
          </p:nvPr>
        </p:nvSpPr>
        <p:spPr>
          <a:xfrm>
            <a:off x="1079764" y="625470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US" err="1"/>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8" name="Afbeelding 7">
            <a:extLst>
              <a:ext uri="{FF2B5EF4-FFF2-40B4-BE49-F238E27FC236}">
                <a16:creationId xmlns:a16="http://schemas.microsoft.com/office/drawing/2014/main" id="{3B8AF6EA-E8D6-A81A-864E-35F27FC4B689}"/>
              </a:ext>
            </a:extLst>
          </p:cNvPr>
          <p:cNvPicPr>
            <a:picLocks noChangeAspect="1"/>
          </p:cNvPicPr>
          <p:nvPr userDrawn="1"/>
        </p:nvPicPr>
        <p:blipFill>
          <a:blip r:embed="rId4"/>
          <a:stretch>
            <a:fillRect/>
          </a:stretch>
        </p:blipFill>
        <p:spPr>
          <a:xfrm>
            <a:off x="273769" y="6151005"/>
            <a:ext cx="805995" cy="537329"/>
          </a:xfrm>
          <a:prstGeom prst="rect">
            <a:avLst/>
          </a:prstGeom>
        </p:spPr>
      </p:pic>
      <p:sp>
        <p:nvSpPr>
          <p:cNvPr id="9" name="Tijdelijke aanduiding voor tekst 9">
            <a:extLst>
              <a:ext uri="{FF2B5EF4-FFF2-40B4-BE49-F238E27FC236}">
                <a16:creationId xmlns:a16="http://schemas.microsoft.com/office/drawing/2014/main" id="{2B8E27E8-1ED7-DF45-B5D7-69A9BA2644E6}"/>
              </a:ext>
            </a:extLst>
          </p:cNvPr>
          <p:cNvSpPr>
            <a:spLocks noGrp="1"/>
          </p:cNvSpPr>
          <p:nvPr>
            <p:ph type="body" sz="quarter" idx="11" hasCustomPrompt="1"/>
          </p:nvPr>
        </p:nvSpPr>
        <p:spPr>
          <a:xfrm>
            <a:off x="1270552" y="5307945"/>
            <a:ext cx="9650895" cy="327078"/>
          </a:xfrm>
        </p:spPr>
        <p:txBody>
          <a:bodyPr/>
          <a:lstStyle>
            <a:lvl1pPr algn="ctr">
              <a:buNone/>
              <a:defRPr sz="2000">
                <a:solidFill>
                  <a:schemeClr val="bg1"/>
                </a:solidFill>
                <a:latin typeface="Corbel" panose="020B0503020204020204" pitchFamily="34" charset="0"/>
              </a:defRPr>
            </a:lvl1pPr>
          </a:lstStyle>
          <a:p>
            <a:pPr algn="ctr"/>
            <a:r>
              <a:rPr lang="en-GB" dirty="0"/>
              <a:t>[name presenter], [name organisation]</a:t>
            </a:r>
          </a:p>
        </p:txBody>
      </p:sp>
      <p:sp>
        <p:nvSpPr>
          <p:cNvPr id="10" name="Tijdelijke aanduiding voor tekst 9">
            <a:extLst>
              <a:ext uri="{FF2B5EF4-FFF2-40B4-BE49-F238E27FC236}">
                <a16:creationId xmlns:a16="http://schemas.microsoft.com/office/drawing/2014/main" id="{C55E4BB1-7543-1646-B13C-6FA70FBD4B09}"/>
              </a:ext>
            </a:extLst>
          </p:cNvPr>
          <p:cNvSpPr>
            <a:spLocks noGrp="1"/>
          </p:cNvSpPr>
          <p:nvPr>
            <p:ph type="body" sz="quarter" idx="12" hasCustomPrompt="1"/>
          </p:nvPr>
        </p:nvSpPr>
        <p:spPr>
          <a:xfrm>
            <a:off x="1270552" y="4785190"/>
            <a:ext cx="9650895" cy="536714"/>
          </a:xfrm>
        </p:spPr>
        <p:txBody>
          <a:bodyPr/>
          <a:lstStyle>
            <a:lvl1pPr algn="ctr">
              <a:buNone/>
              <a:defRPr sz="3200">
                <a:solidFill>
                  <a:schemeClr val="bg1"/>
                </a:solidFill>
                <a:latin typeface="Corbel" panose="020B0503020204020204" pitchFamily="34" charset="0"/>
              </a:defRPr>
            </a:lvl1pPr>
          </a:lstStyle>
          <a:p>
            <a:pPr marL="342900" marR="0" lvl="0" indent="-342900" algn="ctr" defTabSz="457200" rtl="0" eaLnBrk="1" fontAlgn="base" latinLnBrk="0" hangingPunct="1">
              <a:lnSpc>
                <a:spcPct val="100000"/>
              </a:lnSpc>
              <a:spcBef>
                <a:spcPct val="20000"/>
              </a:spcBef>
              <a:spcAft>
                <a:spcPct val="0"/>
              </a:spcAft>
              <a:buClrTx/>
              <a:buSzTx/>
              <a:buFont typeface="Wingdings" charset="0"/>
              <a:buNone/>
              <a:tabLst/>
              <a:defRPr/>
            </a:pPr>
            <a:r>
              <a:rPr lang="en-GB" dirty="0"/>
              <a:t>[Title]</a:t>
            </a:r>
          </a:p>
          <a:p>
            <a:pPr algn="ctr"/>
            <a:endParaRPr lang="en-GB" dirty="0"/>
          </a:p>
        </p:txBody>
      </p:sp>
      <p:sp>
        <p:nvSpPr>
          <p:cNvPr id="11" name="Tekstvak 10">
            <a:extLst>
              <a:ext uri="{FF2B5EF4-FFF2-40B4-BE49-F238E27FC236}">
                <a16:creationId xmlns:a16="http://schemas.microsoft.com/office/drawing/2014/main" id="{BCA07901-F990-284C-8B23-FD0291257981}"/>
              </a:ext>
            </a:extLst>
          </p:cNvPr>
          <p:cNvSpPr txBox="1"/>
          <p:nvPr userDrawn="1"/>
        </p:nvSpPr>
        <p:spPr>
          <a:xfrm>
            <a:off x="5012869" y="5685951"/>
            <a:ext cx="1724098" cy="276999"/>
          </a:xfrm>
          <a:prstGeom prst="rect">
            <a:avLst/>
          </a:prstGeom>
          <a:noFill/>
        </p:spPr>
        <p:txBody>
          <a:bodyPr wrap="square" rtlCol="0">
            <a:spAutoFit/>
          </a:bodyPr>
          <a:lstStyle/>
          <a:p>
            <a:pPr algn="ctr"/>
            <a:fld id="{FE6976CC-D1F6-5E43-8CC9-309E1E91F8BA}" type="datetime1">
              <a:rPr lang="nl-NL" sz="1200" noProof="0" smtClean="0">
                <a:solidFill>
                  <a:schemeClr val="bg1"/>
                </a:solidFill>
              </a:rPr>
              <a:t>29-8-2024</a:t>
            </a:fld>
            <a:endParaRPr lang="en-GB" sz="1200" noProof="0" dirty="0">
              <a:solidFill>
                <a:schemeClr val="bg1"/>
              </a:solidFill>
            </a:endParaRPr>
          </a:p>
        </p:txBody>
      </p:sp>
      <p:sp>
        <p:nvSpPr>
          <p:cNvPr id="12" name="Tijdelijke aanduiding voor tekst 9">
            <a:extLst>
              <a:ext uri="{FF2B5EF4-FFF2-40B4-BE49-F238E27FC236}">
                <a16:creationId xmlns:a16="http://schemas.microsoft.com/office/drawing/2014/main" id="{D360C2B4-8953-4A4D-8FD8-267D9EDC10AB}"/>
              </a:ext>
            </a:extLst>
          </p:cNvPr>
          <p:cNvSpPr>
            <a:spLocks noGrp="1"/>
          </p:cNvSpPr>
          <p:nvPr>
            <p:ph type="body" sz="quarter" idx="10" hasCustomPrompt="1"/>
          </p:nvPr>
        </p:nvSpPr>
        <p:spPr>
          <a:xfrm>
            <a:off x="3877843" y="5889007"/>
            <a:ext cx="3994150" cy="276999"/>
          </a:xfrm>
        </p:spPr>
        <p:txBody>
          <a:bodyPr/>
          <a:lstStyle>
            <a:lvl1pPr algn="ctr">
              <a:buNone/>
              <a:defRPr sz="1200">
                <a:solidFill>
                  <a:schemeClr val="bg1"/>
                </a:solidFill>
                <a:latin typeface="Corbel" panose="020B0503020204020204" pitchFamily="34" charset="0"/>
              </a:defRPr>
            </a:lvl1pPr>
          </a:lstStyle>
          <a:p>
            <a:pPr lvl="0"/>
            <a:r>
              <a:rPr lang="nl-NL" dirty="0"/>
              <a:t>[</a:t>
            </a:r>
            <a:r>
              <a:rPr lang="nl-NL" dirty="0" err="1"/>
              <a:t>Location</a:t>
            </a:r>
            <a:r>
              <a:rPr lang="nl-NL" dirty="0"/>
              <a:t>]</a:t>
            </a:r>
          </a:p>
        </p:txBody>
      </p:sp>
    </p:spTree>
    <p:extLst>
      <p:ext uri="{BB962C8B-B14F-4D97-AF65-F5344CB8AC3E}">
        <p14:creationId xmlns:p14="http://schemas.microsoft.com/office/powerpoint/2010/main" val="243934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object">
    <p:spTree>
      <p:nvGrpSpPr>
        <p:cNvPr id="1" name=""/>
        <p:cNvGrpSpPr/>
        <p:nvPr/>
      </p:nvGrpSpPr>
      <p:grpSpPr>
        <a:xfrm>
          <a:off x="0" y="0"/>
          <a:ext cx="0" cy="0"/>
          <a:chOff x="0" y="0"/>
          <a:chExt cx="0" cy="0"/>
        </a:xfrm>
      </p:grpSpPr>
      <p:sp>
        <p:nvSpPr>
          <p:cNvPr id="9" name="Tijdelijke aanduiding voor inhoud 5"/>
          <p:cNvSpPr>
            <a:spLocks noGrp="1"/>
          </p:cNvSpPr>
          <p:nvPr>
            <p:ph sz="quarter" idx="4" hasCustomPrompt="1"/>
          </p:nvPr>
        </p:nvSpPr>
        <p:spPr>
          <a:xfrm>
            <a:off x="6193370" y="1435102"/>
            <a:ext cx="5389033" cy="4381520"/>
          </a:xfrm>
          <a:prstGeom prst="rect">
            <a:avLst/>
          </a:prstGeom>
        </p:spPr>
        <p:txBody>
          <a:bodyPr/>
          <a:lstStyle>
            <a:lvl1pPr>
              <a:defRPr sz="1800"/>
            </a:lvl1pPr>
            <a:lvl2pPr>
              <a:defRPr sz="2000">
                <a:solidFill>
                  <a:schemeClr val="accent3"/>
                </a:solidFill>
              </a:defRPr>
            </a:lvl2pPr>
            <a:lvl3pPr>
              <a:defRPr sz="1800">
                <a:solidFill>
                  <a:schemeClr val="accent4"/>
                </a:solidFill>
              </a:defRPr>
            </a:lvl3pPr>
            <a:lvl4pPr>
              <a:defRPr sz="1600">
                <a:solidFill>
                  <a:schemeClr val="accent5"/>
                </a:solidFill>
              </a:defRPr>
            </a:lvl4pPr>
            <a:lvl5pPr>
              <a:defRPr sz="1600">
                <a:solidFill>
                  <a:schemeClr val="accent6"/>
                </a:solidFill>
              </a:defRPr>
            </a:lvl5pPr>
            <a:lvl6pPr>
              <a:defRPr sz="1600"/>
            </a:lvl6pPr>
            <a:lvl7pPr>
              <a:defRPr sz="1600"/>
            </a:lvl7pPr>
            <a:lvl8pPr>
              <a:defRPr sz="1600"/>
            </a:lvl8pPr>
            <a:lvl9pPr>
              <a:defRPr sz="1600"/>
            </a:lvl9pPr>
          </a:lstStyle>
          <a:p>
            <a:pPr lvl="0"/>
            <a:r>
              <a:rPr lang="en-US"/>
              <a:t>Click to edit model text style</a:t>
            </a:r>
          </a:p>
          <a:p>
            <a:pPr lvl="1"/>
            <a:r>
              <a:rPr lang="en-US"/>
              <a:t>Second level</a:t>
            </a:r>
          </a:p>
          <a:p>
            <a:pPr lvl="2"/>
            <a:r>
              <a:rPr lang="en-US"/>
              <a:t>Third level</a:t>
            </a:r>
          </a:p>
          <a:p>
            <a:pPr lvl="3"/>
            <a:r>
              <a:rPr lang="en-US"/>
              <a:t>Fourth level</a:t>
            </a:r>
          </a:p>
          <a:p>
            <a:pPr lvl="4"/>
            <a:r>
              <a:rPr lang="en-US" err="1"/>
              <a:t>FCSDAWifth</a:t>
            </a:r>
            <a:r>
              <a:rPr lang="en-US"/>
              <a:t> Level</a:t>
            </a:r>
            <a:endParaRPr lang="nl-NL"/>
          </a:p>
        </p:txBody>
      </p:sp>
      <p:sp>
        <p:nvSpPr>
          <p:cNvPr id="10" name="Tijdelijke aanduiding voor tekst 2"/>
          <p:cNvSpPr>
            <a:spLocks noGrp="1"/>
          </p:cNvSpPr>
          <p:nvPr>
            <p:ph type="body" idx="10" hasCustomPrompt="1"/>
          </p:nvPr>
        </p:nvSpPr>
        <p:spPr>
          <a:xfrm>
            <a:off x="609602" y="1435102"/>
            <a:ext cx="5386917" cy="4381521"/>
          </a:xfrm>
          <a:prstGeom prst="rect">
            <a:avLst/>
          </a:prstGeom>
        </p:spPr>
        <p:txBody>
          <a:bodyPr>
            <a:normAutofit/>
          </a:bodyPr>
          <a:lstStyle>
            <a:lvl1pPr marL="0" indent="0" algn="l">
              <a:lnSpc>
                <a:spcPct val="90000"/>
              </a:lnSpc>
              <a:buNone/>
              <a:defRPr sz="180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Click </a:t>
            </a:r>
            <a:r>
              <a:rPr lang="nl-NL" dirty="0" err="1"/>
              <a:t>to</a:t>
            </a:r>
            <a:r>
              <a:rPr lang="nl-NL" dirty="0"/>
              <a:t> </a:t>
            </a:r>
            <a:r>
              <a:rPr lang="nl-NL" dirty="0" err="1"/>
              <a:t>edit</a:t>
            </a:r>
            <a:r>
              <a:rPr lang="nl-NL" dirty="0"/>
              <a:t> </a:t>
            </a:r>
            <a:r>
              <a:rPr lang="nl-NL" dirty="0" err="1"/>
              <a:t>style</a:t>
            </a:r>
            <a:endParaRPr lang="nl-NL" dirty="0"/>
          </a:p>
        </p:txBody>
      </p:sp>
      <p:sp>
        <p:nvSpPr>
          <p:cNvPr id="7" name="Tijdelijke aanduiding voor titel 1">
            <a:extLst>
              <a:ext uri="{FF2B5EF4-FFF2-40B4-BE49-F238E27FC236}">
                <a16:creationId xmlns:a16="http://schemas.microsoft.com/office/drawing/2014/main" id="{DCD8738A-6899-2743-A011-E40761D18604}"/>
              </a:ext>
            </a:extLst>
          </p:cNvPr>
          <p:cNvSpPr>
            <a:spLocks noGrp="1"/>
          </p:cNvSpPr>
          <p:nvPr>
            <p:ph type="title" hasCustomPrompt="1"/>
          </p:nvPr>
        </p:nvSpPr>
        <p:spPr>
          <a:xfrm>
            <a:off x="0" y="1"/>
            <a:ext cx="12192000" cy="974035"/>
          </a:xfrm>
          <a:prstGeom prst="rect">
            <a:avLst/>
          </a:prstGeom>
          <a:solidFill>
            <a:schemeClr val="bg1">
              <a:lumMod val="95000"/>
            </a:schemeClr>
          </a:solid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p>
            <a:r>
              <a:rPr lang="nl-NL" dirty="0"/>
              <a:t>Click </a:t>
            </a:r>
            <a:r>
              <a:rPr lang="nl-NL" dirty="0" err="1"/>
              <a:t>to</a:t>
            </a:r>
            <a:r>
              <a:rPr lang="nl-NL" dirty="0"/>
              <a:t> </a:t>
            </a:r>
            <a:r>
              <a:rPr lang="nl-NL" dirty="0" err="1"/>
              <a:t>edit</a:t>
            </a:r>
            <a:r>
              <a:rPr lang="nl-NL" dirty="0"/>
              <a:t> </a:t>
            </a:r>
            <a:r>
              <a:rPr lang="nl-NL" dirty="0" err="1"/>
              <a:t>style</a:t>
            </a:r>
            <a:endParaRPr lang="nl-NL" dirty="0"/>
          </a:p>
        </p:txBody>
      </p:sp>
      <p:sp>
        <p:nvSpPr>
          <p:cNvPr id="6" name="Rechthoek 5">
            <a:extLst>
              <a:ext uri="{FF2B5EF4-FFF2-40B4-BE49-F238E27FC236}">
                <a16:creationId xmlns:a16="http://schemas.microsoft.com/office/drawing/2014/main" id="{3E7E10CA-1969-C365-FF98-C0C5DC923122}"/>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12" name="Tijdelijke aanduiding voor tekst 2">
            <a:extLst>
              <a:ext uri="{FF2B5EF4-FFF2-40B4-BE49-F238E27FC236}">
                <a16:creationId xmlns:a16="http://schemas.microsoft.com/office/drawing/2014/main" id="{ACAE341C-FD83-F0B2-DBED-A2C0FDE3F839}"/>
              </a:ext>
            </a:extLst>
          </p:cNvPr>
          <p:cNvSpPr>
            <a:spLocks noGrp="1"/>
          </p:cNvSpPr>
          <p:nvPr>
            <p:ph type="body" idx="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GB" noProof="0"/>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13" name="Afbeelding 12">
            <a:extLst>
              <a:ext uri="{FF2B5EF4-FFF2-40B4-BE49-F238E27FC236}">
                <a16:creationId xmlns:a16="http://schemas.microsoft.com/office/drawing/2014/main" id="{22481156-FC6C-8023-C2DC-BD1F79B2638A}"/>
              </a:ext>
            </a:extLst>
          </p:cNvPr>
          <p:cNvPicPr>
            <a:picLocks noChangeAspect="1"/>
          </p:cNvPicPr>
          <p:nvPr userDrawn="1"/>
        </p:nvPicPr>
        <p:blipFill>
          <a:blip r:embed="rId2"/>
          <a:stretch>
            <a:fillRect/>
          </a:stretch>
        </p:blipFill>
        <p:spPr>
          <a:xfrm>
            <a:off x="273770" y="6089715"/>
            <a:ext cx="805995" cy="537329"/>
          </a:xfrm>
          <a:prstGeom prst="rect">
            <a:avLst/>
          </a:prstGeom>
        </p:spPr>
      </p:pic>
      <p:pic>
        <p:nvPicPr>
          <p:cNvPr id="14" name="Afbeelding 13">
            <a:extLst>
              <a:ext uri="{FF2B5EF4-FFF2-40B4-BE49-F238E27FC236}">
                <a16:creationId xmlns:a16="http://schemas.microsoft.com/office/drawing/2014/main" id="{6C8E78B0-EE0C-7A40-8AE2-D1D1ECE8D883}"/>
              </a:ext>
            </a:extLst>
          </p:cNvPr>
          <p:cNvPicPr>
            <a:picLocks noChangeAspect="1"/>
          </p:cNvPicPr>
          <p:nvPr userDrawn="1"/>
        </p:nvPicPr>
        <p:blipFill>
          <a:blip r:embed="rId3"/>
          <a:srcRect/>
          <a:stretch/>
        </p:blipFill>
        <p:spPr>
          <a:xfrm>
            <a:off x="11060482" y="5990658"/>
            <a:ext cx="979118" cy="775555"/>
          </a:xfrm>
          <a:prstGeom prst="rect">
            <a:avLst/>
          </a:prstGeom>
        </p:spPr>
      </p:pic>
      <p:sp>
        <p:nvSpPr>
          <p:cNvPr id="15" name="Tekstvak 14">
            <a:extLst>
              <a:ext uri="{FF2B5EF4-FFF2-40B4-BE49-F238E27FC236}">
                <a16:creationId xmlns:a16="http://schemas.microsoft.com/office/drawing/2014/main" id="{3BE1C167-6241-8C4B-A90F-E8A8BF031020}"/>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6" name="Tekstvak 15">
            <a:extLst>
              <a:ext uri="{FF2B5EF4-FFF2-40B4-BE49-F238E27FC236}">
                <a16:creationId xmlns:a16="http://schemas.microsoft.com/office/drawing/2014/main" id="{8674865E-F28C-784B-A793-731E3643AFA0}"/>
              </a:ext>
            </a:extLst>
          </p:cNvPr>
          <p:cNvSpPr txBox="1"/>
          <p:nvPr userDrawn="1"/>
        </p:nvSpPr>
        <p:spPr>
          <a:xfrm>
            <a:off x="6626" y="6617618"/>
            <a:ext cx="1724098" cy="246221"/>
          </a:xfrm>
          <a:prstGeom prst="rect">
            <a:avLst/>
          </a:prstGeom>
          <a:noFill/>
        </p:spPr>
        <p:txBody>
          <a:bodyPr wrap="square" rtlCol="0">
            <a:spAutoFit/>
          </a:bodyPr>
          <a:lstStyle/>
          <a:p>
            <a:pPr algn="l"/>
            <a:fld id="{C985BD0C-47EC-D04C-B021-AAADA4019E63}"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4618407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ndslide">
    <p:spTree>
      <p:nvGrpSpPr>
        <p:cNvPr id="1" name=""/>
        <p:cNvGrpSpPr/>
        <p:nvPr/>
      </p:nvGrpSpPr>
      <p:grpSpPr>
        <a:xfrm>
          <a:off x="0" y="0"/>
          <a:ext cx="0" cy="0"/>
          <a:chOff x="0" y="0"/>
          <a:chExt cx="0" cy="0"/>
        </a:xfrm>
      </p:grpSpPr>
      <p:sp>
        <p:nvSpPr>
          <p:cNvPr id="5" name="Tijdelijke aanduiding voor tekst 2">
            <a:extLst>
              <a:ext uri="{FF2B5EF4-FFF2-40B4-BE49-F238E27FC236}">
                <a16:creationId xmlns:a16="http://schemas.microsoft.com/office/drawing/2014/main" id="{429CAC7F-677D-5742-875B-54F544DEBFFF}"/>
              </a:ext>
            </a:extLst>
          </p:cNvPr>
          <p:cNvSpPr>
            <a:spLocks noGrp="1"/>
          </p:cNvSpPr>
          <p:nvPr>
            <p:ph type="body" idx="1" hasCustomPrompt="1"/>
          </p:nvPr>
        </p:nvSpPr>
        <p:spPr>
          <a:xfrm>
            <a:off x="2289632" y="5141343"/>
            <a:ext cx="7612733" cy="1372579"/>
          </a:xfrm>
          <a:prstGeom prst="rect">
            <a:avLst/>
          </a:prstGeom>
        </p:spPr>
        <p:txBody>
          <a:bodyPr>
            <a:noAutofit/>
          </a:bodyPr>
          <a:lstStyle>
            <a:lvl1pPr marL="0" indent="0" algn="ctr">
              <a:lnSpc>
                <a:spcPct val="90000"/>
              </a:lnSpc>
              <a:buNone/>
              <a:defRPr sz="1400" b="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GB" noProof="0"/>
              <a:t>programme</a:t>
            </a:r>
            <a:r>
              <a:rPr lang="en-US"/>
              <a:t>' under grant agreement no. 101069610. This publication reflects the authors’ view only and the European Commission is not responsible for any use that may be </a:t>
            </a:r>
            <a:r>
              <a:rPr lang="en-GB" noProof="0"/>
              <a:t>made</a:t>
            </a:r>
            <a:r>
              <a:rPr lang="en-US"/>
              <a:t> of the information it contains.</a:t>
            </a:r>
          </a:p>
          <a:p>
            <a:pPr lvl="0"/>
            <a:endParaRPr lang="en-US"/>
          </a:p>
          <a:p>
            <a:pPr lvl="0"/>
            <a:r>
              <a:rPr lang="en-US"/>
              <a:t>www.incubeproject.eu</a:t>
            </a:r>
            <a:endParaRPr lang="nl-NL"/>
          </a:p>
        </p:txBody>
      </p:sp>
      <p:pic>
        <p:nvPicPr>
          <p:cNvPr id="7" name="Afbeelding 6">
            <a:extLst>
              <a:ext uri="{FF2B5EF4-FFF2-40B4-BE49-F238E27FC236}">
                <a16:creationId xmlns:a16="http://schemas.microsoft.com/office/drawing/2014/main" id="{7570E62B-6945-4E47-9771-AB09BB8A593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078860" y="2239519"/>
            <a:ext cx="4034279" cy="2689514"/>
          </a:xfrm>
          <a:prstGeom prst="rect">
            <a:avLst/>
          </a:prstGeom>
        </p:spPr>
      </p:pic>
      <p:pic>
        <p:nvPicPr>
          <p:cNvPr id="6" name="Afbeelding 5">
            <a:extLst>
              <a:ext uri="{FF2B5EF4-FFF2-40B4-BE49-F238E27FC236}">
                <a16:creationId xmlns:a16="http://schemas.microsoft.com/office/drawing/2014/main" id="{E09C9D65-04F9-DE4B-A8F1-78E95426ABD4}"/>
              </a:ext>
            </a:extLst>
          </p:cNvPr>
          <p:cNvPicPr>
            <a:picLocks noChangeAspect="1"/>
          </p:cNvPicPr>
          <p:nvPr userDrawn="1"/>
        </p:nvPicPr>
        <p:blipFill>
          <a:blip r:embed="rId3"/>
          <a:srcRect/>
          <a:stretch/>
        </p:blipFill>
        <p:spPr>
          <a:xfrm>
            <a:off x="11060482" y="5990658"/>
            <a:ext cx="979118" cy="775555"/>
          </a:xfrm>
          <a:prstGeom prst="rect">
            <a:avLst/>
          </a:prstGeom>
        </p:spPr>
      </p:pic>
    </p:spTree>
    <p:extLst>
      <p:ext uri="{BB962C8B-B14F-4D97-AF65-F5344CB8AC3E}">
        <p14:creationId xmlns:p14="http://schemas.microsoft.com/office/powerpoint/2010/main" val="18277688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Endslide">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B4E19DEB-B0F5-4E4B-A348-21FB0E25B9DB}"/>
              </a:ext>
            </a:extLst>
          </p:cNvPr>
          <p:cNvSpPr/>
          <p:nvPr userDrawn="1"/>
        </p:nvSpPr>
        <p:spPr>
          <a:xfrm>
            <a:off x="1263806" y="93960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0" name="Afbeelding 9">
            <a:extLst>
              <a:ext uri="{FF2B5EF4-FFF2-40B4-BE49-F238E27FC236}">
                <a16:creationId xmlns:a16="http://schemas.microsoft.com/office/drawing/2014/main" id="{C22BF632-22A5-3C4D-9AAB-716C6731CB6B}"/>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300746" y="1008322"/>
            <a:ext cx="1709200" cy="630667"/>
          </a:xfrm>
          <a:prstGeom prst="rect">
            <a:avLst/>
          </a:prstGeom>
        </p:spPr>
      </p:pic>
      <p:sp>
        <p:nvSpPr>
          <p:cNvPr id="11" name="Rechthoek 10">
            <a:extLst>
              <a:ext uri="{FF2B5EF4-FFF2-40B4-BE49-F238E27FC236}">
                <a16:creationId xmlns:a16="http://schemas.microsoft.com/office/drawing/2014/main" id="{0ED74B0C-50DE-E747-93F1-359E49D826C6}"/>
              </a:ext>
            </a:extLst>
          </p:cNvPr>
          <p:cNvSpPr/>
          <p:nvPr userDrawn="1"/>
        </p:nvSpPr>
        <p:spPr>
          <a:xfrm>
            <a:off x="3217574" y="93960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2" name="Afbeelding 11">
            <a:extLst>
              <a:ext uri="{FF2B5EF4-FFF2-40B4-BE49-F238E27FC236}">
                <a16:creationId xmlns:a16="http://schemas.microsoft.com/office/drawing/2014/main" id="{54346622-0E99-BB44-8D4B-1968943DB8DF}"/>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3366812" y="1049758"/>
            <a:ext cx="1484604" cy="547794"/>
          </a:xfrm>
          <a:prstGeom prst="rect">
            <a:avLst/>
          </a:prstGeom>
        </p:spPr>
      </p:pic>
      <p:sp>
        <p:nvSpPr>
          <p:cNvPr id="13" name="Rechthoek 12">
            <a:extLst>
              <a:ext uri="{FF2B5EF4-FFF2-40B4-BE49-F238E27FC236}">
                <a16:creationId xmlns:a16="http://schemas.microsoft.com/office/drawing/2014/main" id="{0D2131D8-391D-C940-8541-B38082FF4F6A}"/>
              </a:ext>
            </a:extLst>
          </p:cNvPr>
          <p:cNvSpPr/>
          <p:nvPr userDrawn="1"/>
        </p:nvSpPr>
        <p:spPr>
          <a:xfrm>
            <a:off x="5171342" y="93960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4" name="Afbeelding 13">
            <a:extLst>
              <a:ext uri="{FF2B5EF4-FFF2-40B4-BE49-F238E27FC236}">
                <a16:creationId xmlns:a16="http://schemas.microsoft.com/office/drawing/2014/main" id="{5A8E276B-08D7-4F46-8364-B0DB0C5F124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5208282" y="1008322"/>
            <a:ext cx="1709199" cy="630666"/>
          </a:xfrm>
          <a:prstGeom prst="rect">
            <a:avLst/>
          </a:prstGeom>
        </p:spPr>
      </p:pic>
      <p:sp>
        <p:nvSpPr>
          <p:cNvPr id="15" name="Rechthoek 14">
            <a:extLst>
              <a:ext uri="{FF2B5EF4-FFF2-40B4-BE49-F238E27FC236}">
                <a16:creationId xmlns:a16="http://schemas.microsoft.com/office/drawing/2014/main" id="{951DF700-8AD3-714D-9168-89CD362658CB}"/>
              </a:ext>
            </a:extLst>
          </p:cNvPr>
          <p:cNvSpPr/>
          <p:nvPr userDrawn="1"/>
        </p:nvSpPr>
        <p:spPr>
          <a:xfrm>
            <a:off x="7125110" y="93960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hthoek 16">
            <a:extLst>
              <a:ext uri="{FF2B5EF4-FFF2-40B4-BE49-F238E27FC236}">
                <a16:creationId xmlns:a16="http://schemas.microsoft.com/office/drawing/2014/main" id="{0933692A-D7D6-F740-9023-699F4D5BAC5C}"/>
              </a:ext>
            </a:extLst>
          </p:cNvPr>
          <p:cNvSpPr/>
          <p:nvPr userDrawn="1"/>
        </p:nvSpPr>
        <p:spPr>
          <a:xfrm>
            <a:off x="9078878" y="93960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8" name="Afbeelding 17">
            <a:extLst>
              <a:ext uri="{FF2B5EF4-FFF2-40B4-BE49-F238E27FC236}">
                <a16:creationId xmlns:a16="http://schemas.microsoft.com/office/drawing/2014/main" id="{93232935-D67A-8F4B-9975-83354AFDE8FD}"/>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9115818" y="1008322"/>
            <a:ext cx="1709199" cy="630666"/>
          </a:xfrm>
          <a:prstGeom prst="rect">
            <a:avLst/>
          </a:prstGeom>
        </p:spPr>
      </p:pic>
      <p:sp>
        <p:nvSpPr>
          <p:cNvPr id="19" name="Rechthoek 18">
            <a:extLst>
              <a:ext uri="{FF2B5EF4-FFF2-40B4-BE49-F238E27FC236}">
                <a16:creationId xmlns:a16="http://schemas.microsoft.com/office/drawing/2014/main" id="{A446A051-E9D2-EF47-9B3D-63BF68DA736F}"/>
              </a:ext>
            </a:extLst>
          </p:cNvPr>
          <p:cNvSpPr/>
          <p:nvPr userDrawn="1"/>
        </p:nvSpPr>
        <p:spPr>
          <a:xfrm>
            <a:off x="1263806" y="193614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0" name="Afbeelding 19">
            <a:extLst>
              <a:ext uri="{FF2B5EF4-FFF2-40B4-BE49-F238E27FC236}">
                <a16:creationId xmlns:a16="http://schemas.microsoft.com/office/drawing/2014/main" id="{2A28A650-C99C-A84A-B5CD-DBCCD7416080}"/>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1300746" y="2004862"/>
            <a:ext cx="1709199" cy="630666"/>
          </a:xfrm>
          <a:prstGeom prst="rect">
            <a:avLst/>
          </a:prstGeom>
        </p:spPr>
      </p:pic>
      <p:sp>
        <p:nvSpPr>
          <p:cNvPr id="21" name="Rechthoek 20">
            <a:extLst>
              <a:ext uri="{FF2B5EF4-FFF2-40B4-BE49-F238E27FC236}">
                <a16:creationId xmlns:a16="http://schemas.microsoft.com/office/drawing/2014/main" id="{9871E986-FD8F-4942-AEB9-55C614947A64}"/>
              </a:ext>
            </a:extLst>
          </p:cNvPr>
          <p:cNvSpPr/>
          <p:nvPr userDrawn="1"/>
        </p:nvSpPr>
        <p:spPr>
          <a:xfrm>
            <a:off x="3217574" y="193614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2" name="Afbeelding 21">
            <a:extLst>
              <a:ext uri="{FF2B5EF4-FFF2-40B4-BE49-F238E27FC236}">
                <a16:creationId xmlns:a16="http://schemas.microsoft.com/office/drawing/2014/main" id="{E761ABE4-57BD-9945-BFB9-A7E00849F1EE}"/>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3254514" y="2004862"/>
            <a:ext cx="1709199" cy="630666"/>
          </a:xfrm>
          <a:prstGeom prst="rect">
            <a:avLst/>
          </a:prstGeom>
        </p:spPr>
      </p:pic>
      <p:sp>
        <p:nvSpPr>
          <p:cNvPr id="23" name="Rechthoek 22">
            <a:extLst>
              <a:ext uri="{FF2B5EF4-FFF2-40B4-BE49-F238E27FC236}">
                <a16:creationId xmlns:a16="http://schemas.microsoft.com/office/drawing/2014/main" id="{4731A5FD-5C41-A249-B07D-2D62FE43590C}"/>
              </a:ext>
            </a:extLst>
          </p:cNvPr>
          <p:cNvSpPr/>
          <p:nvPr userDrawn="1"/>
        </p:nvSpPr>
        <p:spPr>
          <a:xfrm>
            <a:off x="5171342" y="193614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4" name="Afbeelding 23">
            <a:extLst>
              <a:ext uri="{FF2B5EF4-FFF2-40B4-BE49-F238E27FC236}">
                <a16:creationId xmlns:a16="http://schemas.microsoft.com/office/drawing/2014/main" id="{87C36358-5805-0841-BA39-865D2026FA2F}"/>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5208282" y="2004862"/>
            <a:ext cx="1709199" cy="630666"/>
          </a:xfrm>
          <a:prstGeom prst="rect">
            <a:avLst/>
          </a:prstGeom>
        </p:spPr>
      </p:pic>
      <p:sp>
        <p:nvSpPr>
          <p:cNvPr id="25" name="Rechthoek 24">
            <a:extLst>
              <a:ext uri="{FF2B5EF4-FFF2-40B4-BE49-F238E27FC236}">
                <a16:creationId xmlns:a16="http://schemas.microsoft.com/office/drawing/2014/main" id="{831D5420-9671-6842-BE3F-D9414A88B8DF}"/>
              </a:ext>
            </a:extLst>
          </p:cNvPr>
          <p:cNvSpPr/>
          <p:nvPr userDrawn="1"/>
        </p:nvSpPr>
        <p:spPr>
          <a:xfrm>
            <a:off x="7125110" y="193614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6" name="Afbeelding 25">
            <a:extLst>
              <a:ext uri="{FF2B5EF4-FFF2-40B4-BE49-F238E27FC236}">
                <a16:creationId xmlns:a16="http://schemas.microsoft.com/office/drawing/2014/main" id="{2F5296D5-ABA4-734A-8B5C-6700D4EFE68E}"/>
              </a:ext>
            </a:extLst>
          </p:cNvPr>
          <p:cNvPicPr>
            <a:picLocks noChangeAspect="1"/>
          </p:cNvPicPr>
          <p:nvPr userDrawn="1"/>
        </p:nvPicPr>
        <p:blipFill>
          <a:blip r:embed="rId9" cstate="screen">
            <a:extLst>
              <a:ext uri="{28A0092B-C50C-407E-A947-70E740481C1C}">
                <a14:useLocalDpi xmlns:a14="http://schemas.microsoft.com/office/drawing/2010/main"/>
              </a:ext>
            </a:extLst>
          </a:blip>
          <a:srcRect/>
          <a:stretch/>
        </p:blipFill>
        <p:spPr>
          <a:xfrm>
            <a:off x="7162050" y="2004862"/>
            <a:ext cx="1709199" cy="630666"/>
          </a:xfrm>
          <a:prstGeom prst="rect">
            <a:avLst/>
          </a:prstGeom>
        </p:spPr>
      </p:pic>
      <p:sp>
        <p:nvSpPr>
          <p:cNvPr id="27" name="Rechthoek 26">
            <a:extLst>
              <a:ext uri="{FF2B5EF4-FFF2-40B4-BE49-F238E27FC236}">
                <a16:creationId xmlns:a16="http://schemas.microsoft.com/office/drawing/2014/main" id="{414834A6-1D71-3145-AE6B-6BC3DE686667}"/>
              </a:ext>
            </a:extLst>
          </p:cNvPr>
          <p:cNvSpPr/>
          <p:nvPr userDrawn="1"/>
        </p:nvSpPr>
        <p:spPr>
          <a:xfrm>
            <a:off x="9078878" y="193614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8" name="Afbeelding 27">
            <a:extLst>
              <a:ext uri="{FF2B5EF4-FFF2-40B4-BE49-F238E27FC236}">
                <a16:creationId xmlns:a16="http://schemas.microsoft.com/office/drawing/2014/main" id="{C0168F17-F2E6-0448-A163-0BE0E2D5D0DC}"/>
              </a:ext>
            </a:extLst>
          </p:cNvPr>
          <p:cNvPicPr>
            <a:picLocks noChangeAspect="1"/>
          </p:cNvPicPr>
          <p:nvPr userDrawn="1"/>
        </p:nvPicPr>
        <p:blipFill>
          <a:blip r:embed="rId10" cstate="screen">
            <a:extLst>
              <a:ext uri="{28A0092B-C50C-407E-A947-70E740481C1C}">
                <a14:useLocalDpi xmlns:a14="http://schemas.microsoft.com/office/drawing/2010/main"/>
              </a:ext>
            </a:extLst>
          </a:blip>
          <a:srcRect/>
          <a:stretch/>
        </p:blipFill>
        <p:spPr>
          <a:xfrm>
            <a:off x="9115818" y="2004862"/>
            <a:ext cx="1709199" cy="630666"/>
          </a:xfrm>
          <a:prstGeom prst="rect">
            <a:avLst/>
          </a:prstGeom>
        </p:spPr>
      </p:pic>
      <p:sp>
        <p:nvSpPr>
          <p:cNvPr id="29" name="Rechthoek 28">
            <a:extLst>
              <a:ext uri="{FF2B5EF4-FFF2-40B4-BE49-F238E27FC236}">
                <a16:creationId xmlns:a16="http://schemas.microsoft.com/office/drawing/2014/main" id="{7C4BAE42-F8D9-3846-A143-52FF56AF6AF9}"/>
              </a:ext>
            </a:extLst>
          </p:cNvPr>
          <p:cNvSpPr/>
          <p:nvPr userDrawn="1"/>
        </p:nvSpPr>
        <p:spPr>
          <a:xfrm>
            <a:off x="1263806" y="293096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0" name="Afbeelding 29">
            <a:extLst>
              <a:ext uri="{FF2B5EF4-FFF2-40B4-BE49-F238E27FC236}">
                <a16:creationId xmlns:a16="http://schemas.microsoft.com/office/drawing/2014/main" id="{5D0795FA-A733-7249-B883-A009DAC63E39}"/>
              </a:ext>
            </a:extLst>
          </p:cNvPr>
          <p:cNvPicPr>
            <a:picLocks noChangeAspect="1"/>
          </p:cNvPicPr>
          <p:nvPr userDrawn="1"/>
        </p:nvPicPr>
        <p:blipFill>
          <a:blip r:embed="rId11" cstate="screen">
            <a:extLst>
              <a:ext uri="{28A0092B-C50C-407E-A947-70E740481C1C}">
                <a14:useLocalDpi xmlns:a14="http://schemas.microsoft.com/office/drawing/2010/main"/>
              </a:ext>
            </a:extLst>
          </a:blip>
          <a:srcRect/>
          <a:stretch/>
        </p:blipFill>
        <p:spPr>
          <a:xfrm>
            <a:off x="1300746" y="2999678"/>
            <a:ext cx="1709199" cy="630666"/>
          </a:xfrm>
          <a:prstGeom prst="rect">
            <a:avLst/>
          </a:prstGeom>
        </p:spPr>
      </p:pic>
      <p:sp>
        <p:nvSpPr>
          <p:cNvPr id="31" name="Rechthoek 30">
            <a:extLst>
              <a:ext uri="{FF2B5EF4-FFF2-40B4-BE49-F238E27FC236}">
                <a16:creationId xmlns:a16="http://schemas.microsoft.com/office/drawing/2014/main" id="{B251C8B9-B8F4-FA41-8230-CA25BB2B9677}"/>
              </a:ext>
            </a:extLst>
          </p:cNvPr>
          <p:cNvSpPr/>
          <p:nvPr userDrawn="1"/>
        </p:nvSpPr>
        <p:spPr>
          <a:xfrm>
            <a:off x="3217574" y="293096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2" name="Afbeelding 31">
            <a:extLst>
              <a:ext uri="{FF2B5EF4-FFF2-40B4-BE49-F238E27FC236}">
                <a16:creationId xmlns:a16="http://schemas.microsoft.com/office/drawing/2014/main" id="{F67F8177-F732-984B-BCCF-B50B8FD41180}"/>
              </a:ext>
            </a:extLst>
          </p:cNvPr>
          <p:cNvPicPr>
            <a:picLocks noChangeAspect="1"/>
          </p:cNvPicPr>
          <p:nvPr userDrawn="1"/>
        </p:nvPicPr>
        <p:blipFill>
          <a:blip r:embed="rId12" cstate="screen">
            <a:extLst>
              <a:ext uri="{28A0092B-C50C-407E-A947-70E740481C1C}">
                <a14:useLocalDpi xmlns:a14="http://schemas.microsoft.com/office/drawing/2010/main"/>
              </a:ext>
            </a:extLst>
          </a:blip>
          <a:srcRect/>
          <a:stretch/>
        </p:blipFill>
        <p:spPr>
          <a:xfrm>
            <a:off x="3254514" y="2999678"/>
            <a:ext cx="1709199" cy="630666"/>
          </a:xfrm>
          <a:prstGeom prst="rect">
            <a:avLst/>
          </a:prstGeom>
        </p:spPr>
      </p:pic>
      <p:sp>
        <p:nvSpPr>
          <p:cNvPr id="33" name="Rechthoek 32">
            <a:extLst>
              <a:ext uri="{FF2B5EF4-FFF2-40B4-BE49-F238E27FC236}">
                <a16:creationId xmlns:a16="http://schemas.microsoft.com/office/drawing/2014/main" id="{5FFB440B-16E7-F74F-899A-1CF32DEBEA72}"/>
              </a:ext>
            </a:extLst>
          </p:cNvPr>
          <p:cNvSpPr/>
          <p:nvPr userDrawn="1"/>
        </p:nvSpPr>
        <p:spPr>
          <a:xfrm>
            <a:off x="5171342" y="293096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4" name="Afbeelding 33">
            <a:extLst>
              <a:ext uri="{FF2B5EF4-FFF2-40B4-BE49-F238E27FC236}">
                <a16:creationId xmlns:a16="http://schemas.microsoft.com/office/drawing/2014/main" id="{53B925DE-8B2A-FE4C-9669-CB49DB77C484}"/>
              </a:ext>
            </a:extLst>
          </p:cNvPr>
          <p:cNvPicPr>
            <a:picLocks noChangeAspect="1"/>
          </p:cNvPicPr>
          <p:nvPr userDrawn="1"/>
        </p:nvPicPr>
        <p:blipFill>
          <a:blip r:embed="rId13" cstate="screen">
            <a:extLst>
              <a:ext uri="{28A0092B-C50C-407E-A947-70E740481C1C}">
                <a14:useLocalDpi xmlns:a14="http://schemas.microsoft.com/office/drawing/2010/main"/>
              </a:ext>
            </a:extLst>
          </a:blip>
          <a:srcRect/>
          <a:stretch/>
        </p:blipFill>
        <p:spPr>
          <a:xfrm>
            <a:off x="5208282" y="2999678"/>
            <a:ext cx="1709199" cy="630666"/>
          </a:xfrm>
          <a:prstGeom prst="rect">
            <a:avLst/>
          </a:prstGeom>
        </p:spPr>
      </p:pic>
      <p:sp>
        <p:nvSpPr>
          <p:cNvPr id="35" name="Rechthoek 34">
            <a:extLst>
              <a:ext uri="{FF2B5EF4-FFF2-40B4-BE49-F238E27FC236}">
                <a16:creationId xmlns:a16="http://schemas.microsoft.com/office/drawing/2014/main" id="{7814AD3D-C722-8A48-947A-7F0F57CEBD08}"/>
              </a:ext>
            </a:extLst>
          </p:cNvPr>
          <p:cNvSpPr/>
          <p:nvPr userDrawn="1"/>
        </p:nvSpPr>
        <p:spPr>
          <a:xfrm>
            <a:off x="7125110" y="293096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6" name="Afbeelding 35">
            <a:extLst>
              <a:ext uri="{FF2B5EF4-FFF2-40B4-BE49-F238E27FC236}">
                <a16:creationId xmlns:a16="http://schemas.microsoft.com/office/drawing/2014/main" id="{39E4CBEF-5FF2-CB45-99A0-4422F1961CC7}"/>
              </a:ext>
            </a:extLst>
          </p:cNvPr>
          <p:cNvPicPr>
            <a:picLocks noChangeAspect="1"/>
          </p:cNvPicPr>
          <p:nvPr userDrawn="1"/>
        </p:nvPicPr>
        <p:blipFill>
          <a:blip r:embed="rId14" cstate="screen">
            <a:extLst>
              <a:ext uri="{28A0092B-C50C-407E-A947-70E740481C1C}">
                <a14:useLocalDpi xmlns:a14="http://schemas.microsoft.com/office/drawing/2010/main"/>
              </a:ext>
            </a:extLst>
          </a:blip>
          <a:srcRect/>
          <a:stretch/>
        </p:blipFill>
        <p:spPr>
          <a:xfrm>
            <a:off x="7162050" y="2999678"/>
            <a:ext cx="1709199" cy="630666"/>
          </a:xfrm>
          <a:prstGeom prst="rect">
            <a:avLst/>
          </a:prstGeom>
        </p:spPr>
      </p:pic>
      <p:sp>
        <p:nvSpPr>
          <p:cNvPr id="37" name="Rechthoek 36">
            <a:extLst>
              <a:ext uri="{FF2B5EF4-FFF2-40B4-BE49-F238E27FC236}">
                <a16:creationId xmlns:a16="http://schemas.microsoft.com/office/drawing/2014/main" id="{FF83843F-187B-4743-98DC-FA39F227D9C5}"/>
              </a:ext>
            </a:extLst>
          </p:cNvPr>
          <p:cNvSpPr/>
          <p:nvPr userDrawn="1"/>
        </p:nvSpPr>
        <p:spPr>
          <a:xfrm>
            <a:off x="9078878" y="293096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8" name="Afbeelding 37">
            <a:extLst>
              <a:ext uri="{FF2B5EF4-FFF2-40B4-BE49-F238E27FC236}">
                <a16:creationId xmlns:a16="http://schemas.microsoft.com/office/drawing/2014/main" id="{013F5FD8-C9C3-F846-95D4-8FB4986A94B7}"/>
              </a:ext>
            </a:extLst>
          </p:cNvPr>
          <p:cNvPicPr>
            <a:picLocks noChangeAspect="1"/>
          </p:cNvPicPr>
          <p:nvPr userDrawn="1"/>
        </p:nvPicPr>
        <p:blipFill>
          <a:blip r:embed="rId15" cstate="screen">
            <a:extLst>
              <a:ext uri="{28A0092B-C50C-407E-A947-70E740481C1C}">
                <a14:useLocalDpi xmlns:a14="http://schemas.microsoft.com/office/drawing/2010/main"/>
              </a:ext>
            </a:extLst>
          </a:blip>
          <a:srcRect/>
          <a:stretch/>
        </p:blipFill>
        <p:spPr>
          <a:xfrm>
            <a:off x="9115818" y="2999678"/>
            <a:ext cx="1709199" cy="630666"/>
          </a:xfrm>
          <a:prstGeom prst="rect">
            <a:avLst/>
          </a:prstGeom>
        </p:spPr>
      </p:pic>
      <p:sp>
        <p:nvSpPr>
          <p:cNvPr id="39" name="Rechthoek 38">
            <a:extLst>
              <a:ext uri="{FF2B5EF4-FFF2-40B4-BE49-F238E27FC236}">
                <a16:creationId xmlns:a16="http://schemas.microsoft.com/office/drawing/2014/main" id="{E2B8F3C2-A4E5-6442-83DF-3B68690229C8}"/>
              </a:ext>
            </a:extLst>
          </p:cNvPr>
          <p:cNvSpPr/>
          <p:nvPr userDrawn="1"/>
        </p:nvSpPr>
        <p:spPr>
          <a:xfrm>
            <a:off x="1263806" y="392750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0" name="Afbeelding 39">
            <a:extLst>
              <a:ext uri="{FF2B5EF4-FFF2-40B4-BE49-F238E27FC236}">
                <a16:creationId xmlns:a16="http://schemas.microsoft.com/office/drawing/2014/main" id="{25568C21-EEF9-6B4F-B366-EF771300DF4F}"/>
              </a:ext>
            </a:extLst>
          </p:cNvPr>
          <p:cNvPicPr>
            <a:picLocks noChangeAspect="1"/>
          </p:cNvPicPr>
          <p:nvPr userDrawn="1"/>
        </p:nvPicPr>
        <p:blipFill>
          <a:blip r:embed="rId16" cstate="screen">
            <a:extLst>
              <a:ext uri="{28A0092B-C50C-407E-A947-70E740481C1C}">
                <a14:useLocalDpi xmlns:a14="http://schemas.microsoft.com/office/drawing/2010/main"/>
              </a:ext>
            </a:extLst>
          </a:blip>
          <a:srcRect/>
          <a:stretch/>
        </p:blipFill>
        <p:spPr>
          <a:xfrm>
            <a:off x="1300746" y="3996218"/>
            <a:ext cx="1709199" cy="630666"/>
          </a:xfrm>
          <a:prstGeom prst="rect">
            <a:avLst/>
          </a:prstGeom>
        </p:spPr>
      </p:pic>
      <p:sp>
        <p:nvSpPr>
          <p:cNvPr id="41" name="Rechthoek 40">
            <a:extLst>
              <a:ext uri="{FF2B5EF4-FFF2-40B4-BE49-F238E27FC236}">
                <a16:creationId xmlns:a16="http://schemas.microsoft.com/office/drawing/2014/main" id="{729EC13B-037A-9A4D-B940-F737B88E0E76}"/>
              </a:ext>
            </a:extLst>
          </p:cNvPr>
          <p:cNvSpPr/>
          <p:nvPr userDrawn="1"/>
        </p:nvSpPr>
        <p:spPr>
          <a:xfrm>
            <a:off x="3217574" y="392750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2" name="Afbeelding 41">
            <a:extLst>
              <a:ext uri="{FF2B5EF4-FFF2-40B4-BE49-F238E27FC236}">
                <a16:creationId xmlns:a16="http://schemas.microsoft.com/office/drawing/2014/main" id="{F7C68580-4940-1447-BE69-2C733B1BA470}"/>
              </a:ext>
            </a:extLst>
          </p:cNvPr>
          <p:cNvPicPr>
            <a:picLocks noChangeAspect="1"/>
          </p:cNvPicPr>
          <p:nvPr userDrawn="1"/>
        </p:nvPicPr>
        <p:blipFill>
          <a:blip r:embed="rId17" cstate="screen">
            <a:extLst>
              <a:ext uri="{28A0092B-C50C-407E-A947-70E740481C1C}">
                <a14:useLocalDpi xmlns:a14="http://schemas.microsoft.com/office/drawing/2010/main"/>
              </a:ext>
            </a:extLst>
          </a:blip>
          <a:srcRect/>
          <a:stretch/>
        </p:blipFill>
        <p:spPr>
          <a:xfrm>
            <a:off x="3254514" y="3996218"/>
            <a:ext cx="1709199" cy="630666"/>
          </a:xfrm>
          <a:prstGeom prst="rect">
            <a:avLst/>
          </a:prstGeom>
        </p:spPr>
      </p:pic>
      <p:sp>
        <p:nvSpPr>
          <p:cNvPr id="43" name="Rechthoek 42">
            <a:extLst>
              <a:ext uri="{FF2B5EF4-FFF2-40B4-BE49-F238E27FC236}">
                <a16:creationId xmlns:a16="http://schemas.microsoft.com/office/drawing/2014/main" id="{EA207E34-CE2C-134A-8786-CB6A7D6042E4}"/>
              </a:ext>
            </a:extLst>
          </p:cNvPr>
          <p:cNvSpPr/>
          <p:nvPr userDrawn="1"/>
        </p:nvSpPr>
        <p:spPr>
          <a:xfrm>
            <a:off x="5171342" y="392750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4" name="Afbeelding 43">
            <a:extLst>
              <a:ext uri="{FF2B5EF4-FFF2-40B4-BE49-F238E27FC236}">
                <a16:creationId xmlns:a16="http://schemas.microsoft.com/office/drawing/2014/main" id="{C876AE0E-133A-3C46-AA4F-B14329D0AF64}"/>
              </a:ext>
            </a:extLst>
          </p:cNvPr>
          <p:cNvPicPr>
            <a:picLocks noChangeAspect="1"/>
          </p:cNvPicPr>
          <p:nvPr userDrawn="1"/>
        </p:nvPicPr>
        <p:blipFill>
          <a:blip r:embed="rId18" cstate="screen">
            <a:extLst>
              <a:ext uri="{28A0092B-C50C-407E-A947-70E740481C1C}">
                <a14:useLocalDpi xmlns:a14="http://schemas.microsoft.com/office/drawing/2010/main"/>
              </a:ext>
            </a:extLst>
          </a:blip>
          <a:srcRect/>
          <a:stretch/>
        </p:blipFill>
        <p:spPr>
          <a:xfrm>
            <a:off x="5208282" y="3996218"/>
            <a:ext cx="1709199" cy="630666"/>
          </a:xfrm>
          <a:prstGeom prst="rect">
            <a:avLst/>
          </a:prstGeom>
        </p:spPr>
      </p:pic>
      <p:sp>
        <p:nvSpPr>
          <p:cNvPr id="45" name="Rechthoek 44">
            <a:extLst>
              <a:ext uri="{FF2B5EF4-FFF2-40B4-BE49-F238E27FC236}">
                <a16:creationId xmlns:a16="http://schemas.microsoft.com/office/drawing/2014/main" id="{FB36C400-87EF-0148-BD4A-375015EBB876}"/>
              </a:ext>
            </a:extLst>
          </p:cNvPr>
          <p:cNvSpPr/>
          <p:nvPr userDrawn="1"/>
        </p:nvSpPr>
        <p:spPr>
          <a:xfrm>
            <a:off x="7125110" y="392750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6" name="Afbeelding 45">
            <a:extLst>
              <a:ext uri="{FF2B5EF4-FFF2-40B4-BE49-F238E27FC236}">
                <a16:creationId xmlns:a16="http://schemas.microsoft.com/office/drawing/2014/main" id="{A8A2B28D-FA75-CC46-AA19-F359A9D60A25}"/>
              </a:ext>
            </a:extLst>
          </p:cNvPr>
          <p:cNvPicPr>
            <a:picLocks noChangeAspect="1"/>
          </p:cNvPicPr>
          <p:nvPr userDrawn="1"/>
        </p:nvPicPr>
        <p:blipFill>
          <a:blip r:embed="rId19" cstate="screen">
            <a:extLst>
              <a:ext uri="{28A0092B-C50C-407E-A947-70E740481C1C}">
                <a14:useLocalDpi xmlns:a14="http://schemas.microsoft.com/office/drawing/2010/main"/>
              </a:ext>
            </a:extLst>
          </a:blip>
          <a:srcRect/>
          <a:stretch/>
        </p:blipFill>
        <p:spPr>
          <a:xfrm>
            <a:off x="7162050" y="3996218"/>
            <a:ext cx="1709199" cy="630666"/>
          </a:xfrm>
          <a:prstGeom prst="rect">
            <a:avLst/>
          </a:prstGeom>
        </p:spPr>
      </p:pic>
      <p:sp>
        <p:nvSpPr>
          <p:cNvPr id="47" name="Rechthoek 46">
            <a:extLst>
              <a:ext uri="{FF2B5EF4-FFF2-40B4-BE49-F238E27FC236}">
                <a16:creationId xmlns:a16="http://schemas.microsoft.com/office/drawing/2014/main" id="{CD446D2A-F694-394A-BF9B-934A0F2E8F2C}"/>
              </a:ext>
            </a:extLst>
          </p:cNvPr>
          <p:cNvSpPr/>
          <p:nvPr userDrawn="1"/>
        </p:nvSpPr>
        <p:spPr>
          <a:xfrm>
            <a:off x="9078878" y="3927504"/>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8" name="Afbeelding 47">
            <a:extLst>
              <a:ext uri="{FF2B5EF4-FFF2-40B4-BE49-F238E27FC236}">
                <a16:creationId xmlns:a16="http://schemas.microsoft.com/office/drawing/2014/main" id="{F0ED6AEB-95D5-5947-88F8-05F511E1195C}"/>
              </a:ext>
            </a:extLst>
          </p:cNvPr>
          <p:cNvPicPr>
            <a:picLocks noChangeAspect="1"/>
          </p:cNvPicPr>
          <p:nvPr userDrawn="1"/>
        </p:nvPicPr>
        <p:blipFill>
          <a:blip r:embed="rId20" cstate="screen">
            <a:extLst>
              <a:ext uri="{28A0092B-C50C-407E-A947-70E740481C1C}">
                <a14:useLocalDpi xmlns:a14="http://schemas.microsoft.com/office/drawing/2010/main"/>
              </a:ext>
            </a:extLst>
          </a:blip>
          <a:srcRect/>
          <a:stretch/>
        </p:blipFill>
        <p:spPr>
          <a:xfrm>
            <a:off x="9115818" y="3996218"/>
            <a:ext cx="1709199" cy="630666"/>
          </a:xfrm>
          <a:prstGeom prst="rect">
            <a:avLst/>
          </a:prstGeom>
        </p:spPr>
      </p:pic>
      <p:sp>
        <p:nvSpPr>
          <p:cNvPr id="49" name="Rechthoek 48">
            <a:extLst>
              <a:ext uri="{FF2B5EF4-FFF2-40B4-BE49-F238E27FC236}">
                <a16:creationId xmlns:a16="http://schemas.microsoft.com/office/drawing/2014/main" id="{F4FBD920-FAD4-9D42-BEAE-75214A3EFDE0}"/>
              </a:ext>
            </a:extLst>
          </p:cNvPr>
          <p:cNvSpPr/>
          <p:nvPr userDrawn="1"/>
        </p:nvSpPr>
        <p:spPr>
          <a:xfrm>
            <a:off x="2118405" y="496856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0" name="Afbeelding 49">
            <a:extLst>
              <a:ext uri="{FF2B5EF4-FFF2-40B4-BE49-F238E27FC236}">
                <a16:creationId xmlns:a16="http://schemas.microsoft.com/office/drawing/2014/main" id="{F65E6B47-18AB-CB4E-89D0-97812223936F}"/>
              </a:ext>
            </a:extLst>
          </p:cNvPr>
          <p:cNvPicPr>
            <a:picLocks noChangeAspect="1"/>
          </p:cNvPicPr>
          <p:nvPr userDrawn="1"/>
        </p:nvPicPr>
        <p:blipFill>
          <a:blip r:embed="rId21" cstate="screen">
            <a:extLst>
              <a:ext uri="{28A0092B-C50C-407E-A947-70E740481C1C}">
                <a14:useLocalDpi xmlns:a14="http://schemas.microsoft.com/office/drawing/2010/main"/>
              </a:ext>
            </a:extLst>
          </a:blip>
          <a:srcRect/>
          <a:stretch/>
        </p:blipFill>
        <p:spPr>
          <a:xfrm>
            <a:off x="2155345" y="5037282"/>
            <a:ext cx="1709199" cy="630666"/>
          </a:xfrm>
          <a:prstGeom prst="rect">
            <a:avLst/>
          </a:prstGeom>
        </p:spPr>
      </p:pic>
      <p:sp>
        <p:nvSpPr>
          <p:cNvPr id="51" name="Rechthoek 50">
            <a:extLst>
              <a:ext uri="{FF2B5EF4-FFF2-40B4-BE49-F238E27FC236}">
                <a16:creationId xmlns:a16="http://schemas.microsoft.com/office/drawing/2014/main" id="{B2AAED5E-F97C-2046-AA0C-51A6748656EB}"/>
              </a:ext>
            </a:extLst>
          </p:cNvPr>
          <p:cNvSpPr/>
          <p:nvPr userDrawn="1"/>
        </p:nvSpPr>
        <p:spPr>
          <a:xfrm>
            <a:off x="4072173" y="496856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2" name="Afbeelding 51">
            <a:extLst>
              <a:ext uri="{FF2B5EF4-FFF2-40B4-BE49-F238E27FC236}">
                <a16:creationId xmlns:a16="http://schemas.microsoft.com/office/drawing/2014/main" id="{41704C0E-A673-AA4C-AC2D-211122C7F8F3}"/>
              </a:ext>
            </a:extLst>
          </p:cNvPr>
          <p:cNvPicPr>
            <a:picLocks noChangeAspect="1"/>
          </p:cNvPicPr>
          <p:nvPr userDrawn="1"/>
        </p:nvPicPr>
        <p:blipFill>
          <a:blip r:embed="rId22" cstate="screen">
            <a:extLst>
              <a:ext uri="{28A0092B-C50C-407E-A947-70E740481C1C}">
                <a14:useLocalDpi xmlns:a14="http://schemas.microsoft.com/office/drawing/2010/main"/>
              </a:ext>
            </a:extLst>
          </a:blip>
          <a:srcRect/>
          <a:stretch/>
        </p:blipFill>
        <p:spPr>
          <a:xfrm>
            <a:off x="4109113" y="5037282"/>
            <a:ext cx="1709199" cy="630666"/>
          </a:xfrm>
          <a:prstGeom prst="rect">
            <a:avLst/>
          </a:prstGeom>
        </p:spPr>
      </p:pic>
      <p:sp>
        <p:nvSpPr>
          <p:cNvPr id="53" name="Rechthoek 52">
            <a:extLst>
              <a:ext uri="{FF2B5EF4-FFF2-40B4-BE49-F238E27FC236}">
                <a16:creationId xmlns:a16="http://schemas.microsoft.com/office/drawing/2014/main" id="{223ED52A-E653-4141-8F89-7A315E46FF7E}"/>
              </a:ext>
            </a:extLst>
          </p:cNvPr>
          <p:cNvSpPr/>
          <p:nvPr userDrawn="1"/>
        </p:nvSpPr>
        <p:spPr>
          <a:xfrm>
            <a:off x="6025941" y="496856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4" name="Afbeelding 95">
            <a:extLst>
              <a:ext uri="{FF2B5EF4-FFF2-40B4-BE49-F238E27FC236}">
                <a16:creationId xmlns:a16="http://schemas.microsoft.com/office/drawing/2014/main" id="{C6900DAF-C666-1C4F-B7F6-65609032F9CA}"/>
              </a:ext>
            </a:extLst>
          </p:cNvPr>
          <p:cNvPicPr>
            <a:picLocks noChangeAspect="1"/>
          </p:cNvPicPr>
          <p:nvPr userDrawn="1"/>
        </p:nvPicPr>
        <p:blipFill>
          <a:blip r:embed="rId23" cstate="screen">
            <a:extLst>
              <a:ext uri="{28A0092B-C50C-407E-A947-70E740481C1C}">
                <a14:useLocalDpi xmlns:a14="http://schemas.microsoft.com/office/drawing/2010/main"/>
              </a:ext>
            </a:extLst>
          </a:blip>
          <a:srcRect/>
          <a:stretch/>
        </p:blipFill>
        <p:spPr>
          <a:xfrm>
            <a:off x="6030787" y="5027912"/>
            <a:ext cx="1783080" cy="657927"/>
          </a:xfrm>
          <a:prstGeom prst="rect">
            <a:avLst/>
          </a:prstGeom>
        </p:spPr>
      </p:pic>
      <p:sp>
        <p:nvSpPr>
          <p:cNvPr id="55" name="Rechthoek 54">
            <a:extLst>
              <a:ext uri="{FF2B5EF4-FFF2-40B4-BE49-F238E27FC236}">
                <a16:creationId xmlns:a16="http://schemas.microsoft.com/office/drawing/2014/main" id="{654186CB-469C-2B4D-9790-213F3DC40ED7}"/>
              </a:ext>
            </a:extLst>
          </p:cNvPr>
          <p:cNvSpPr/>
          <p:nvPr userDrawn="1"/>
        </p:nvSpPr>
        <p:spPr>
          <a:xfrm>
            <a:off x="7979709" y="4968568"/>
            <a:ext cx="1783080" cy="768096"/>
          </a:xfrm>
          <a:prstGeom prst="rect">
            <a:avLst/>
          </a:prstGeom>
          <a:solidFill>
            <a:srgbClr val="F5F4F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6" name="Afbeelding 55">
            <a:extLst>
              <a:ext uri="{FF2B5EF4-FFF2-40B4-BE49-F238E27FC236}">
                <a16:creationId xmlns:a16="http://schemas.microsoft.com/office/drawing/2014/main" id="{563FBF62-E72D-1D45-B891-05E4A1C5CF81}"/>
              </a:ext>
            </a:extLst>
          </p:cNvPr>
          <p:cNvPicPr>
            <a:picLocks noChangeAspect="1"/>
          </p:cNvPicPr>
          <p:nvPr userDrawn="1"/>
        </p:nvPicPr>
        <p:blipFill>
          <a:blip r:embed="rId24" cstate="screen">
            <a:extLst>
              <a:ext uri="{28A0092B-C50C-407E-A947-70E740481C1C}">
                <a14:useLocalDpi xmlns:a14="http://schemas.microsoft.com/office/drawing/2010/main"/>
              </a:ext>
            </a:extLst>
          </a:blip>
          <a:srcRect/>
          <a:stretch/>
        </p:blipFill>
        <p:spPr>
          <a:xfrm>
            <a:off x="8016649" y="5037282"/>
            <a:ext cx="1709199" cy="630666"/>
          </a:xfrm>
          <a:prstGeom prst="rect">
            <a:avLst/>
          </a:prstGeom>
        </p:spPr>
      </p:pic>
      <p:sp>
        <p:nvSpPr>
          <p:cNvPr id="57" name="Tijdelijke aanduiding voor tekst 1">
            <a:extLst>
              <a:ext uri="{FF2B5EF4-FFF2-40B4-BE49-F238E27FC236}">
                <a16:creationId xmlns:a16="http://schemas.microsoft.com/office/drawing/2014/main" id="{1D00168A-153F-7A4D-8B36-EF35C1F9C211}"/>
              </a:ext>
            </a:extLst>
          </p:cNvPr>
          <p:cNvSpPr>
            <a:spLocks noGrp="1"/>
          </p:cNvSpPr>
          <p:nvPr>
            <p:ph type="body" idx="1"/>
          </p:nvPr>
        </p:nvSpPr>
        <p:spPr>
          <a:xfrm>
            <a:off x="744906" y="391830"/>
            <a:ext cx="10562070" cy="4212886"/>
          </a:xfrm>
        </p:spPr>
        <p:txBody>
          <a:bodyPr/>
          <a:lstStyle>
            <a:lvl1pPr marL="0" indent="0" algn="ctr">
              <a:buNone/>
              <a:defRPr/>
            </a:lvl1pPr>
          </a:lstStyle>
          <a:p>
            <a:pPr algn="ctr"/>
            <a:r>
              <a:rPr lang="en-US" sz="1800" b="1" i="0" u="none" strike="noStrike" baseline="0" dirty="0">
                <a:solidFill>
                  <a:schemeClr val="accent1"/>
                </a:solidFill>
                <a:latin typeface="Praxis Next" panose="020F0504040203020204" pitchFamily="34" charset="0"/>
              </a:rPr>
              <a:t>InCUBE brings together 23 high-profile partners and two affiliated entities from 7 EU countries</a:t>
            </a:r>
            <a:endParaRPr lang="en-GB" b="1" dirty="0">
              <a:solidFill>
                <a:schemeClr val="accent1"/>
              </a:solidFill>
            </a:endParaRPr>
          </a:p>
        </p:txBody>
      </p:sp>
      <p:sp>
        <p:nvSpPr>
          <p:cNvPr id="58" name="Rechthoek 57">
            <a:extLst>
              <a:ext uri="{FF2B5EF4-FFF2-40B4-BE49-F238E27FC236}">
                <a16:creationId xmlns:a16="http://schemas.microsoft.com/office/drawing/2014/main" id="{E0C5C991-501B-A846-A80A-532CD430DDA1}"/>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59" name="Tijdelijke aanduiding voor tekst 2">
            <a:extLst>
              <a:ext uri="{FF2B5EF4-FFF2-40B4-BE49-F238E27FC236}">
                <a16:creationId xmlns:a16="http://schemas.microsoft.com/office/drawing/2014/main" id="{0755B5DA-0199-334B-B5F9-F09C5F9A1416}"/>
              </a:ext>
            </a:extLst>
          </p:cNvPr>
          <p:cNvSpPr>
            <a:spLocks noGrp="1"/>
          </p:cNvSpPr>
          <p:nvPr>
            <p:ph type="body" idx="1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GB" noProof="0"/>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60" name="Afbeelding 59">
            <a:extLst>
              <a:ext uri="{FF2B5EF4-FFF2-40B4-BE49-F238E27FC236}">
                <a16:creationId xmlns:a16="http://schemas.microsoft.com/office/drawing/2014/main" id="{ADBF8B0A-694A-D848-A5CB-A7C394E4FDEC}"/>
              </a:ext>
            </a:extLst>
          </p:cNvPr>
          <p:cNvPicPr>
            <a:picLocks noChangeAspect="1"/>
          </p:cNvPicPr>
          <p:nvPr userDrawn="1"/>
        </p:nvPicPr>
        <p:blipFill>
          <a:blip r:embed="rId25"/>
          <a:stretch>
            <a:fillRect/>
          </a:stretch>
        </p:blipFill>
        <p:spPr>
          <a:xfrm>
            <a:off x="273770" y="6089715"/>
            <a:ext cx="805995" cy="537329"/>
          </a:xfrm>
          <a:prstGeom prst="rect">
            <a:avLst/>
          </a:prstGeom>
        </p:spPr>
      </p:pic>
      <p:pic>
        <p:nvPicPr>
          <p:cNvPr id="61" name="Afbeelding 60">
            <a:extLst>
              <a:ext uri="{FF2B5EF4-FFF2-40B4-BE49-F238E27FC236}">
                <a16:creationId xmlns:a16="http://schemas.microsoft.com/office/drawing/2014/main" id="{A802FA79-5940-6147-85E0-0C7DCC7E9734}"/>
              </a:ext>
            </a:extLst>
          </p:cNvPr>
          <p:cNvPicPr>
            <a:picLocks noChangeAspect="1"/>
          </p:cNvPicPr>
          <p:nvPr userDrawn="1"/>
        </p:nvPicPr>
        <p:blipFill>
          <a:blip r:embed="rId26"/>
          <a:srcRect/>
          <a:stretch/>
        </p:blipFill>
        <p:spPr>
          <a:xfrm>
            <a:off x="11060482" y="5990658"/>
            <a:ext cx="979118" cy="775555"/>
          </a:xfrm>
          <a:prstGeom prst="rect">
            <a:avLst/>
          </a:prstGeom>
        </p:spPr>
      </p:pic>
      <p:pic>
        <p:nvPicPr>
          <p:cNvPr id="3" name="Afbeelding 2">
            <a:extLst>
              <a:ext uri="{FF2B5EF4-FFF2-40B4-BE49-F238E27FC236}">
                <a16:creationId xmlns:a16="http://schemas.microsoft.com/office/drawing/2014/main" id="{A51AFE48-AEF6-E327-02A2-7C1FE8B8F850}"/>
              </a:ext>
            </a:extLst>
          </p:cNvPr>
          <p:cNvPicPr>
            <a:picLocks noChangeAspect="1"/>
          </p:cNvPicPr>
          <p:nvPr userDrawn="1"/>
        </p:nvPicPr>
        <p:blipFill>
          <a:blip r:embed="rId27" cstate="screen">
            <a:extLst>
              <a:ext uri="{28A0092B-C50C-407E-A947-70E740481C1C}">
                <a14:useLocalDpi xmlns:a14="http://schemas.microsoft.com/office/drawing/2010/main"/>
              </a:ext>
            </a:extLst>
          </a:blip>
          <a:srcRect/>
          <a:stretch/>
        </p:blipFill>
        <p:spPr>
          <a:xfrm>
            <a:off x="7161685" y="1008188"/>
            <a:ext cx="1768268" cy="652462"/>
          </a:xfrm>
          <a:prstGeom prst="rect">
            <a:avLst/>
          </a:prstGeom>
        </p:spPr>
      </p:pic>
    </p:spTree>
    <p:extLst>
      <p:ext uri="{BB962C8B-B14F-4D97-AF65-F5344CB8AC3E}">
        <p14:creationId xmlns:p14="http://schemas.microsoft.com/office/powerpoint/2010/main" val="2682993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ront slide blue">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27A9816E-75CC-FA4A-9948-CA9BC5605719}"/>
              </a:ext>
            </a:extLst>
          </p:cNvPr>
          <p:cNvPicPr>
            <a:picLocks noChangeAspect="1"/>
          </p:cNvPicPr>
          <p:nvPr userDrawn="1"/>
        </p:nvPicPr>
        <p:blipFill rotWithShape="1">
          <a:blip r:embed="rId2"/>
          <a:srcRect l="1988" r="2026"/>
          <a:stretch/>
        </p:blipFill>
        <p:spPr>
          <a:xfrm>
            <a:off x="1" y="0"/>
            <a:ext cx="12191999" cy="6926850"/>
          </a:xfrm>
          <a:prstGeom prst="rect">
            <a:avLst/>
          </a:prstGeom>
        </p:spPr>
      </p:pic>
      <p:sp>
        <p:nvSpPr>
          <p:cNvPr id="7" name="Tijdelijke aanduiding voor tekst 2">
            <a:extLst>
              <a:ext uri="{FF2B5EF4-FFF2-40B4-BE49-F238E27FC236}">
                <a16:creationId xmlns:a16="http://schemas.microsoft.com/office/drawing/2014/main" id="{02FC1211-01A2-A90A-728A-401E7A1CD507}"/>
              </a:ext>
            </a:extLst>
          </p:cNvPr>
          <p:cNvSpPr>
            <a:spLocks noGrp="1"/>
          </p:cNvSpPr>
          <p:nvPr>
            <p:ph type="body" idx="1" hasCustomPrompt="1"/>
          </p:nvPr>
        </p:nvSpPr>
        <p:spPr>
          <a:xfrm>
            <a:off x="1079766" y="6265835"/>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GB" noProof="0"/>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8" name="Afbeelding 7">
            <a:extLst>
              <a:ext uri="{FF2B5EF4-FFF2-40B4-BE49-F238E27FC236}">
                <a16:creationId xmlns:a16="http://schemas.microsoft.com/office/drawing/2014/main" id="{9360262D-8581-2B27-33B3-0001FD4E79AF}"/>
              </a:ext>
            </a:extLst>
          </p:cNvPr>
          <p:cNvPicPr>
            <a:picLocks noChangeAspect="1"/>
          </p:cNvPicPr>
          <p:nvPr userDrawn="1"/>
        </p:nvPicPr>
        <p:blipFill>
          <a:blip r:embed="rId3"/>
          <a:stretch>
            <a:fillRect/>
          </a:stretch>
        </p:blipFill>
        <p:spPr>
          <a:xfrm>
            <a:off x="273771" y="6162139"/>
            <a:ext cx="805995" cy="537329"/>
          </a:xfrm>
          <a:prstGeom prst="rect">
            <a:avLst/>
          </a:prstGeom>
        </p:spPr>
      </p:pic>
      <p:pic>
        <p:nvPicPr>
          <p:cNvPr id="18" name="Afbeelding 17">
            <a:extLst>
              <a:ext uri="{FF2B5EF4-FFF2-40B4-BE49-F238E27FC236}">
                <a16:creationId xmlns:a16="http://schemas.microsoft.com/office/drawing/2014/main" id="{D24AED5F-49F9-494F-8D2E-4556DB15DAE6}"/>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3452459" y="631532"/>
            <a:ext cx="5290010" cy="4035170"/>
          </a:xfrm>
          <a:prstGeom prst="rect">
            <a:avLst/>
          </a:prstGeom>
        </p:spPr>
      </p:pic>
      <p:sp>
        <p:nvSpPr>
          <p:cNvPr id="9" name="Tijdelijke aanduiding voor tekst 9">
            <a:extLst>
              <a:ext uri="{FF2B5EF4-FFF2-40B4-BE49-F238E27FC236}">
                <a16:creationId xmlns:a16="http://schemas.microsoft.com/office/drawing/2014/main" id="{1B859EC1-1D1B-2C44-B652-8EAC1435382F}"/>
              </a:ext>
            </a:extLst>
          </p:cNvPr>
          <p:cNvSpPr>
            <a:spLocks noGrp="1"/>
          </p:cNvSpPr>
          <p:nvPr>
            <p:ph type="body" sz="quarter" idx="11" hasCustomPrompt="1"/>
          </p:nvPr>
        </p:nvSpPr>
        <p:spPr>
          <a:xfrm>
            <a:off x="1270552" y="5307945"/>
            <a:ext cx="9650895" cy="327078"/>
          </a:xfrm>
        </p:spPr>
        <p:txBody>
          <a:bodyPr/>
          <a:lstStyle>
            <a:lvl1pPr algn="ctr">
              <a:buNone/>
              <a:defRPr sz="2000">
                <a:solidFill>
                  <a:schemeClr val="bg1"/>
                </a:solidFill>
                <a:latin typeface="Corbel" panose="020B0503020204020204" pitchFamily="34" charset="0"/>
              </a:defRPr>
            </a:lvl1pPr>
          </a:lstStyle>
          <a:p>
            <a:pPr algn="ctr"/>
            <a:r>
              <a:rPr lang="en-GB" dirty="0"/>
              <a:t>[name presenter], [name organisation]</a:t>
            </a:r>
          </a:p>
        </p:txBody>
      </p:sp>
      <p:sp>
        <p:nvSpPr>
          <p:cNvPr id="10" name="Tijdelijke aanduiding voor tekst 9">
            <a:extLst>
              <a:ext uri="{FF2B5EF4-FFF2-40B4-BE49-F238E27FC236}">
                <a16:creationId xmlns:a16="http://schemas.microsoft.com/office/drawing/2014/main" id="{73652E34-4C39-F046-94BB-616E746E6260}"/>
              </a:ext>
            </a:extLst>
          </p:cNvPr>
          <p:cNvSpPr>
            <a:spLocks noGrp="1"/>
          </p:cNvSpPr>
          <p:nvPr>
            <p:ph type="body" sz="quarter" idx="12" hasCustomPrompt="1"/>
          </p:nvPr>
        </p:nvSpPr>
        <p:spPr>
          <a:xfrm>
            <a:off x="1270552" y="4785190"/>
            <a:ext cx="9650895" cy="536714"/>
          </a:xfrm>
        </p:spPr>
        <p:txBody>
          <a:bodyPr/>
          <a:lstStyle>
            <a:lvl1pPr algn="ctr">
              <a:buNone/>
              <a:defRPr sz="3200">
                <a:solidFill>
                  <a:schemeClr val="bg1"/>
                </a:solidFill>
                <a:latin typeface="Corbel" panose="020B0503020204020204" pitchFamily="34" charset="0"/>
              </a:defRPr>
            </a:lvl1pPr>
          </a:lstStyle>
          <a:p>
            <a:pPr marL="342900" marR="0" lvl="0" indent="-342900" algn="ctr" defTabSz="457200" rtl="0" eaLnBrk="1" fontAlgn="base" latinLnBrk="0" hangingPunct="1">
              <a:lnSpc>
                <a:spcPct val="100000"/>
              </a:lnSpc>
              <a:spcBef>
                <a:spcPct val="20000"/>
              </a:spcBef>
              <a:spcAft>
                <a:spcPct val="0"/>
              </a:spcAft>
              <a:buClrTx/>
              <a:buSzTx/>
              <a:buFont typeface="Wingdings" charset="0"/>
              <a:buNone/>
              <a:tabLst/>
              <a:defRPr/>
            </a:pPr>
            <a:r>
              <a:rPr lang="en-GB" dirty="0"/>
              <a:t>[Title]</a:t>
            </a:r>
          </a:p>
          <a:p>
            <a:pPr algn="ctr"/>
            <a:endParaRPr lang="en-GB" dirty="0"/>
          </a:p>
        </p:txBody>
      </p:sp>
      <p:sp>
        <p:nvSpPr>
          <p:cNvPr id="11" name="Tekstvak 10">
            <a:extLst>
              <a:ext uri="{FF2B5EF4-FFF2-40B4-BE49-F238E27FC236}">
                <a16:creationId xmlns:a16="http://schemas.microsoft.com/office/drawing/2014/main" id="{8E6190F3-370C-9045-9605-D13100F0F194}"/>
              </a:ext>
            </a:extLst>
          </p:cNvPr>
          <p:cNvSpPr txBox="1"/>
          <p:nvPr userDrawn="1"/>
        </p:nvSpPr>
        <p:spPr>
          <a:xfrm>
            <a:off x="5012869" y="5685951"/>
            <a:ext cx="1724098" cy="276999"/>
          </a:xfrm>
          <a:prstGeom prst="rect">
            <a:avLst/>
          </a:prstGeom>
          <a:noFill/>
        </p:spPr>
        <p:txBody>
          <a:bodyPr wrap="square" rtlCol="0">
            <a:spAutoFit/>
          </a:bodyPr>
          <a:lstStyle/>
          <a:p>
            <a:pPr algn="ctr"/>
            <a:fld id="{07230B1A-1F23-2B43-93E0-2A2ADC96AC70}" type="datetime1">
              <a:rPr lang="nl-NL" sz="1200" noProof="0" smtClean="0">
                <a:solidFill>
                  <a:schemeClr val="bg1"/>
                </a:solidFill>
              </a:rPr>
              <a:t>29-8-2024</a:t>
            </a:fld>
            <a:endParaRPr lang="en-GB" sz="1200" noProof="0" dirty="0">
              <a:solidFill>
                <a:schemeClr val="bg1"/>
              </a:solidFill>
            </a:endParaRPr>
          </a:p>
        </p:txBody>
      </p:sp>
      <p:sp>
        <p:nvSpPr>
          <p:cNvPr id="12" name="Tijdelijke aanduiding voor tekst 9">
            <a:extLst>
              <a:ext uri="{FF2B5EF4-FFF2-40B4-BE49-F238E27FC236}">
                <a16:creationId xmlns:a16="http://schemas.microsoft.com/office/drawing/2014/main" id="{8DC26165-A78D-FF49-86D1-1C9646D96F32}"/>
              </a:ext>
            </a:extLst>
          </p:cNvPr>
          <p:cNvSpPr>
            <a:spLocks noGrp="1"/>
          </p:cNvSpPr>
          <p:nvPr>
            <p:ph type="body" sz="quarter" idx="10" hasCustomPrompt="1"/>
          </p:nvPr>
        </p:nvSpPr>
        <p:spPr>
          <a:xfrm>
            <a:off x="3877843" y="5889007"/>
            <a:ext cx="3994150" cy="276999"/>
          </a:xfrm>
        </p:spPr>
        <p:txBody>
          <a:bodyPr/>
          <a:lstStyle>
            <a:lvl1pPr algn="ctr">
              <a:buNone/>
              <a:defRPr sz="1200">
                <a:solidFill>
                  <a:schemeClr val="bg1"/>
                </a:solidFill>
                <a:latin typeface="Corbel" panose="020B0503020204020204" pitchFamily="34" charset="0"/>
              </a:defRPr>
            </a:lvl1pPr>
          </a:lstStyle>
          <a:p>
            <a:pPr lvl="0"/>
            <a:r>
              <a:rPr lang="nl-NL" dirty="0"/>
              <a:t>[</a:t>
            </a:r>
            <a:r>
              <a:rPr lang="nl-NL" dirty="0" err="1"/>
              <a:t>Location</a:t>
            </a:r>
            <a:r>
              <a:rPr lang="nl-NL" dirty="0"/>
              <a:t>]</a:t>
            </a:r>
          </a:p>
        </p:txBody>
      </p:sp>
    </p:spTree>
    <p:extLst>
      <p:ext uri="{BB962C8B-B14F-4D97-AF65-F5344CB8AC3E}">
        <p14:creationId xmlns:p14="http://schemas.microsoft.com/office/powerpoint/2010/main" val="3978089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5" name="Tijdelijke aanduiding voor datum 3"/>
          <p:cNvSpPr>
            <a:spLocks noGrp="1"/>
          </p:cNvSpPr>
          <p:nvPr>
            <p:ph type="dt" sz="half" idx="10"/>
          </p:nvPr>
        </p:nvSpPr>
        <p:spPr>
          <a:xfrm>
            <a:off x="948267" y="2652714"/>
            <a:ext cx="2844800" cy="365125"/>
          </a:xfrm>
          <a:prstGeom prst="rect">
            <a:avLst/>
          </a:prstGeom>
        </p:spPr>
        <p:txBody>
          <a:bodyPr/>
          <a:lstStyle>
            <a:lvl1pPr fontAlgn="auto">
              <a:spcBef>
                <a:spcPts val="0"/>
              </a:spcBef>
              <a:spcAft>
                <a:spcPts val="0"/>
              </a:spcAft>
              <a:defRPr sz="1200" b="0" i="0" dirty="0" smtClean="0">
                <a:solidFill>
                  <a:schemeClr val="accent4"/>
                </a:solidFill>
                <a:latin typeface="Lucida Grande" panose="020B0600040502020204" pitchFamily="34" charset="0"/>
                <a:ea typeface="+mn-ea"/>
                <a:cs typeface="Lucida Grande" panose="020B0600040502020204" pitchFamily="34" charset="0"/>
              </a:defRPr>
            </a:lvl1pPr>
          </a:lstStyle>
          <a:p>
            <a:fld id="{8B1DA8DA-806C-BA4D-9FC1-822D0C5EB719}" type="datetime1">
              <a:rPr lang="nl-NL" smtClean="0"/>
              <a:t>29-8-2024</a:t>
            </a:fld>
            <a:endParaRPr lang="nl-NL"/>
          </a:p>
        </p:txBody>
      </p:sp>
      <p:sp>
        <p:nvSpPr>
          <p:cNvPr id="7" name="Tijdelijke aanduiding voor titel 1"/>
          <p:cNvSpPr>
            <a:spLocks noGrp="1"/>
          </p:cNvSpPr>
          <p:nvPr>
            <p:ph type="title" hasCustomPrompt="1"/>
          </p:nvPr>
        </p:nvSpPr>
        <p:spPr>
          <a:xfrm>
            <a:off x="880535" y="1938339"/>
            <a:ext cx="10684448" cy="727075"/>
          </a:xfrm>
          <a:prstGeom prst="rect">
            <a:avLst/>
          </a:prstGeom>
          <a:no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b">
            <a:normAutofit/>
          </a:bodyPr>
          <a:lstStyle>
            <a:lvl1pPr algn="l">
              <a:defRPr>
                <a:solidFill>
                  <a:schemeClr val="accent2"/>
                </a:solidFill>
              </a:defRPr>
            </a:lvl1pPr>
          </a:lstStyle>
          <a:p>
            <a:r>
              <a:rPr lang="nl-NL"/>
              <a:t>PRESENTATION TITLE</a:t>
            </a:r>
          </a:p>
        </p:txBody>
      </p:sp>
      <p:pic>
        <p:nvPicPr>
          <p:cNvPr id="4" name="Afbeelding 3">
            <a:extLst>
              <a:ext uri="{FF2B5EF4-FFF2-40B4-BE49-F238E27FC236}">
                <a16:creationId xmlns:a16="http://schemas.microsoft.com/office/drawing/2014/main" id="{AB857D56-102C-0A4F-A26F-9E836B7E6E56}"/>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387867" y="336682"/>
            <a:ext cx="3095566" cy="791480"/>
          </a:xfrm>
          <a:prstGeom prst="rect">
            <a:avLst/>
          </a:prstGeom>
        </p:spPr>
      </p:pic>
      <p:sp>
        <p:nvSpPr>
          <p:cNvPr id="2" name="Rechthoek 1">
            <a:extLst>
              <a:ext uri="{FF2B5EF4-FFF2-40B4-BE49-F238E27FC236}">
                <a16:creationId xmlns:a16="http://schemas.microsoft.com/office/drawing/2014/main" id="{C2A05411-2E0F-6A02-0474-C1E0DBA8A00C}"/>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sp>
        <p:nvSpPr>
          <p:cNvPr id="9" name="Tijdelijke aanduiding voor tekst 2">
            <a:extLst>
              <a:ext uri="{FF2B5EF4-FFF2-40B4-BE49-F238E27FC236}">
                <a16:creationId xmlns:a16="http://schemas.microsoft.com/office/drawing/2014/main" id="{B1DF9C72-8EE9-1E8E-9A54-F249F440DB51}"/>
              </a:ext>
            </a:extLst>
          </p:cNvPr>
          <p:cNvSpPr>
            <a:spLocks noGrp="1"/>
          </p:cNvSpPr>
          <p:nvPr>
            <p:ph type="body" idx="1" hasCustomPrompt="1"/>
          </p:nvPr>
        </p:nvSpPr>
        <p:spPr>
          <a:xfrm>
            <a:off x="1079765" y="6193411"/>
            <a:ext cx="11020709"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This project is funded by the European Union’s 'Horizon Europe Research &amp; Innovation </a:t>
            </a:r>
            <a:r>
              <a:rPr lang="en-GB" noProof="0" dirty="0"/>
              <a:t>programme</a:t>
            </a:r>
            <a:r>
              <a:rPr lang="en-US" dirty="0"/>
              <a:t>' under grant agreement no. 101069610. This publication reflects the authors’ view only and the European Commission is not responsible for any use that may be made of the </a:t>
            </a:r>
            <a:r>
              <a:rPr lang="en-GB" noProof="0" dirty="0"/>
              <a:t>information</a:t>
            </a:r>
            <a:r>
              <a:rPr lang="en-US" dirty="0"/>
              <a:t> it contains.</a:t>
            </a:r>
            <a:endParaRPr lang="nl-NL" dirty="0"/>
          </a:p>
        </p:txBody>
      </p:sp>
      <p:pic>
        <p:nvPicPr>
          <p:cNvPr id="10" name="Afbeelding 9">
            <a:extLst>
              <a:ext uri="{FF2B5EF4-FFF2-40B4-BE49-F238E27FC236}">
                <a16:creationId xmlns:a16="http://schemas.microsoft.com/office/drawing/2014/main" id="{BBA22A8B-155F-0A92-9BB9-982C5FE88629}"/>
              </a:ext>
            </a:extLst>
          </p:cNvPr>
          <p:cNvPicPr>
            <a:picLocks noChangeAspect="1"/>
          </p:cNvPicPr>
          <p:nvPr userDrawn="1"/>
        </p:nvPicPr>
        <p:blipFill>
          <a:blip r:embed="rId3"/>
          <a:stretch>
            <a:fillRect/>
          </a:stretch>
        </p:blipFill>
        <p:spPr>
          <a:xfrm>
            <a:off x="273770" y="6089715"/>
            <a:ext cx="805995" cy="537329"/>
          </a:xfrm>
          <a:prstGeom prst="rect">
            <a:avLst/>
          </a:prstGeom>
        </p:spPr>
      </p:pic>
    </p:spTree>
    <p:extLst>
      <p:ext uri="{BB962C8B-B14F-4D97-AF65-F5344CB8AC3E}">
        <p14:creationId xmlns:p14="http://schemas.microsoft.com/office/powerpoint/2010/main" val="500476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Green">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F7BD4F34-660E-AB40-848E-BC51A2205C68}"/>
              </a:ext>
            </a:extLst>
          </p:cNvPr>
          <p:cNvPicPr>
            <a:picLocks noChangeAspect="1"/>
          </p:cNvPicPr>
          <p:nvPr userDrawn="1"/>
        </p:nvPicPr>
        <p:blipFill>
          <a:blip r:embed="rId2"/>
          <a:srcRect l="2007" r="2007"/>
          <a:stretch/>
        </p:blipFill>
        <p:spPr>
          <a:xfrm>
            <a:off x="0" y="0"/>
            <a:ext cx="12191999" cy="6926850"/>
          </a:xfrm>
          <a:prstGeom prst="rect">
            <a:avLst/>
          </a:prstGeom>
        </p:spPr>
      </p:pic>
      <p:sp>
        <p:nvSpPr>
          <p:cNvPr id="4" name="Tijdelijke aanduiding voor datum 3">
            <a:extLst>
              <a:ext uri="{FF2B5EF4-FFF2-40B4-BE49-F238E27FC236}">
                <a16:creationId xmlns:a16="http://schemas.microsoft.com/office/drawing/2014/main" id="{82735659-24DC-9F4C-9612-16192F4C683D}"/>
              </a:ext>
            </a:extLst>
          </p:cNvPr>
          <p:cNvSpPr>
            <a:spLocks noGrp="1"/>
          </p:cNvSpPr>
          <p:nvPr>
            <p:ph type="dt" sz="half" idx="10"/>
          </p:nvPr>
        </p:nvSpPr>
        <p:spPr>
          <a:xfrm>
            <a:off x="948267" y="2652714"/>
            <a:ext cx="2844800" cy="365125"/>
          </a:xfrm>
          <a:prstGeom prst="rect">
            <a:avLst/>
          </a:prstGeom>
        </p:spPr>
        <p:txBody>
          <a:bodyPr/>
          <a:lstStyle>
            <a:lvl1pPr fontAlgn="auto">
              <a:spcBef>
                <a:spcPts val="0"/>
              </a:spcBef>
              <a:spcAft>
                <a:spcPts val="0"/>
              </a:spcAft>
              <a:defRPr sz="1200" b="0" i="0" dirty="0" smtClean="0">
                <a:solidFill>
                  <a:schemeClr val="bg1"/>
                </a:solidFill>
                <a:latin typeface="Lucida Grande" panose="020B0600040502020204" pitchFamily="34" charset="0"/>
                <a:ea typeface="+mn-ea"/>
                <a:cs typeface="Lucida Grande" panose="020B0600040502020204" pitchFamily="34" charset="0"/>
              </a:defRPr>
            </a:lvl1pPr>
          </a:lstStyle>
          <a:p>
            <a:fld id="{D92C406B-74F8-9D43-AFF8-859ACA30E9EC}" type="datetime1">
              <a:rPr lang="nl-NL" smtClean="0"/>
              <a:t>29-8-2024</a:t>
            </a:fld>
            <a:endParaRPr lang="nl-NL"/>
          </a:p>
        </p:txBody>
      </p:sp>
      <p:sp>
        <p:nvSpPr>
          <p:cNvPr id="5" name="Tijdelijke aanduiding voor titel 1">
            <a:extLst>
              <a:ext uri="{FF2B5EF4-FFF2-40B4-BE49-F238E27FC236}">
                <a16:creationId xmlns:a16="http://schemas.microsoft.com/office/drawing/2014/main" id="{646AF367-B9EB-4F4D-B630-286FF3CBFCE1}"/>
              </a:ext>
            </a:extLst>
          </p:cNvPr>
          <p:cNvSpPr>
            <a:spLocks noGrp="1"/>
          </p:cNvSpPr>
          <p:nvPr>
            <p:ph type="title" hasCustomPrompt="1"/>
          </p:nvPr>
        </p:nvSpPr>
        <p:spPr>
          <a:xfrm>
            <a:off x="880535" y="1938339"/>
            <a:ext cx="10684448" cy="727075"/>
          </a:xfrm>
          <a:prstGeom prst="rect">
            <a:avLst/>
          </a:prstGeom>
          <a:no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b">
            <a:normAutofit/>
          </a:bodyPr>
          <a:lstStyle>
            <a:lvl1pPr algn="l">
              <a:defRPr>
                <a:solidFill>
                  <a:schemeClr val="bg1"/>
                </a:solidFill>
              </a:defRPr>
            </a:lvl1pPr>
          </a:lstStyle>
          <a:p>
            <a:r>
              <a:rPr lang="nl-NL"/>
              <a:t>PRESENTATION TITLE</a:t>
            </a:r>
          </a:p>
        </p:txBody>
      </p:sp>
      <p:pic>
        <p:nvPicPr>
          <p:cNvPr id="6" name="Afbeelding 5">
            <a:extLst>
              <a:ext uri="{FF2B5EF4-FFF2-40B4-BE49-F238E27FC236}">
                <a16:creationId xmlns:a16="http://schemas.microsoft.com/office/drawing/2014/main" id="{481E82D8-858F-AB4A-B8DC-020041B80DA8}"/>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387867" y="334514"/>
            <a:ext cx="3095570" cy="791481"/>
          </a:xfrm>
          <a:prstGeom prst="rect">
            <a:avLst/>
          </a:prstGeom>
        </p:spPr>
      </p:pic>
      <p:sp>
        <p:nvSpPr>
          <p:cNvPr id="8" name="Tijdelijke aanduiding voor tekst 2">
            <a:extLst>
              <a:ext uri="{FF2B5EF4-FFF2-40B4-BE49-F238E27FC236}">
                <a16:creationId xmlns:a16="http://schemas.microsoft.com/office/drawing/2014/main" id="{7CB91A87-E866-E38D-BB12-C4F68BCCF429}"/>
              </a:ext>
            </a:extLst>
          </p:cNvPr>
          <p:cNvSpPr>
            <a:spLocks noGrp="1"/>
          </p:cNvSpPr>
          <p:nvPr>
            <p:ph type="body" idx="1" hasCustomPrompt="1"/>
          </p:nvPr>
        </p:nvSpPr>
        <p:spPr>
          <a:xfrm>
            <a:off x="1079765" y="6193411"/>
            <a:ext cx="11020709"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This project is funded by the European Union’s 'Horizon Europe Research &amp; Innovation </a:t>
            </a:r>
            <a:r>
              <a:rPr lang="en-GB" noProof="0" dirty="0"/>
              <a:t>programme</a:t>
            </a:r>
            <a:r>
              <a:rPr lang="en-US" dirty="0"/>
              <a:t>' under grant agreement no. 101069610. This publication reflects the authors’ view only and the European Commission is not responsible for any </a:t>
            </a:r>
            <a:r>
              <a:rPr lang="en-GB" noProof="0" dirty="0"/>
              <a:t>use</a:t>
            </a:r>
            <a:r>
              <a:rPr lang="en-US" dirty="0"/>
              <a:t> that may be made of the information it contains.</a:t>
            </a:r>
            <a:endParaRPr lang="nl-NL" dirty="0"/>
          </a:p>
        </p:txBody>
      </p:sp>
      <p:pic>
        <p:nvPicPr>
          <p:cNvPr id="9" name="Afbeelding 8">
            <a:extLst>
              <a:ext uri="{FF2B5EF4-FFF2-40B4-BE49-F238E27FC236}">
                <a16:creationId xmlns:a16="http://schemas.microsoft.com/office/drawing/2014/main" id="{C08D7297-4BF7-D146-73CA-65DA0CE34460}"/>
              </a:ext>
            </a:extLst>
          </p:cNvPr>
          <p:cNvPicPr>
            <a:picLocks noChangeAspect="1"/>
          </p:cNvPicPr>
          <p:nvPr userDrawn="1"/>
        </p:nvPicPr>
        <p:blipFill>
          <a:blip r:embed="rId4"/>
          <a:stretch>
            <a:fillRect/>
          </a:stretch>
        </p:blipFill>
        <p:spPr>
          <a:xfrm>
            <a:off x="273770" y="6089715"/>
            <a:ext cx="805995" cy="537329"/>
          </a:xfrm>
          <a:prstGeom prst="rect">
            <a:avLst/>
          </a:prstGeom>
        </p:spPr>
      </p:pic>
    </p:spTree>
    <p:extLst>
      <p:ext uri="{BB962C8B-B14F-4D97-AF65-F5344CB8AC3E}">
        <p14:creationId xmlns:p14="http://schemas.microsoft.com/office/powerpoint/2010/main" val="1302037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DB2D0F11-490C-154B-B093-2C0667E1402D}"/>
              </a:ext>
            </a:extLst>
          </p:cNvPr>
          <p:cNvPicPr>
            <a:picLocks noChangeAspect="1"/>
          </p:cNvPicPr>
          <p:nvPr/>
        </p:nvPicPr>
        <p:blipFill rotWithShape="1">
          <a:blip r:embed="rId2"/>
          <a:srcRect l="1988" r="2026"/>
          <a:stretch/>
        </p:blipFill>
        <p:spPr>
          <a:xfrm>
            <a:off x="1" y="0"/>
            <a:ext cx="12191999" cy="6926850"/>
          </a:xfrm>
          <a:prstGeom prst="rect">
            <a:avLst/>
          </a:prstGeom>
        </p:spPr>
      </p:pic>
      <p:sp>
        <p:nvSpPr>
          <p:cNvPr id="4" name="Tijdelijke aanduiding voor datum 3">
            <a:extLst>
              <a:ext uri="{FF2B5EF4-FFF2-40B4-BE49-F238E27FC236}">
                <a16:creationId xmlns:a16="http://schemas.microsoft.com/office/drawing/2014/main" id="{82735659-24DC-9F4C-9612-16192F4C683D}"/>
              </a:ext>
            </a:extLst>
          </p:cNvPr>
          <p:cNvSpPr>
            <a:spLocks noGrp="1"/>
          </p:cNvSpPr>
          <p:nvPr>
            <p:ph type="dt" sz="half" idx="10"/>
          </p:nvPr>
        </p:nvSpPr>
        <p:spPr>
          <a:xfrm>
            <a:off x="948267" y="2652714"/>
            <a:ext cx="2844800" cy="365125"/>
          </a:xfrm>
          <a:prstGeom prst="rect">
            <a:avLst/>
          </a:prstGeom>
        </p:spPr>
        <p:txBody>
          <a:bodyPr/>
          <a:lstStyle>
            <a:lvl1pPr fontAlgn="auto">
              <a:spcBef>
                <a:spcPts val="0"/>
              </a:spcBef>
              <a:spcAft>
                <a:spcPts val="0"/>
              </a:spcAft>
              <a:defRPr sz="1200" b="0" i="0" dirty="0" smtClean="0">
                <a:solidFill>
                  <a:schemeClr val="bg1"/>
                </a:solidFill>
                <a:latin typeface="Lucida Grande" panose="020B0600040502020204" pitchFamily="34" charset="0"/>
                <a:ea typeface="+mn-ea"/>
                <a:cs typeface="Lucida Grande" panose="020B0600040502020204" pitchFamily="34" charset="0"/>
              </a:defRPr>
            </a:lvl1pPr>
          </a:lstStyle>
          <a:p>
            <a:fld id="{A047CB7D-709F-E647-B7FE-599F084F5466}" type="datetime1">
              <a:rPr lang="nl-NL" smtClean="0"/>
              <a:t>29-8-2024</a:t>
            </a:fld>
            <a:endParaRPr lang="nl-NL"/>
          </a:p>
        </p:txBody>
      </p:sp>
      <p:sp>
        <p:nvSpPr>
          <p:cNvPr id="5" name="Tijdelijke aanduiding voor titel 1">
            <a:extLst>
              <a:ext uri="{FF2B5EF4-FFF2-40B4-BE49-F238E27FC236}">
                <a16:creationId xmlns:a16="http://schemas.microsoft.com/office/drawing/2014/main" id="{646AF367-B9EB-4F4D-B630-286FF3CBFCE1}"/>
              </a:ext>
            </a:extLst>
          </p:cNvPr>
          <p:cNvSpPr>
            <a:spLocks noGrp="1"/>
          </p:cNvSpPr>
          <p:nvPr>
            <p:ph type="title" hasCustomPrompt="1"/>
          </p:nvPr>
        </p:nvSpPr>
        <p:spPr>
          <a:xfrm>
            <a:off x="880535" y="1938339"/>
            <a:ext cx="10684448" cy="727075"/>
          </a:xfrm>
          <a:prstGeom prst="rect">
            <a:avLst/>
          </a:prstGeom>
          <a:no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b">
            <a:normAutofit/>
          </a:bodyPr>
          <a:lstStyle>
            <a:lvl1pPr algn="l">
              <a:defRPr>
                <a:solidFill>
                  <a:schemeClr val="bg1"/>
                </a:solidFill>
              </a:defRPr>
            </a:lvl1pPr>
          </a:lstStyle>
          <a:p>
            <a:r>
              <a:rPr lang="nl-NL"/>
              <a:t>PRESENTATION TITLE</a:t>
            </a:r>
          </a:p>
        </p:txBody>
      </p:sp>
      <p:sp>
        <p:nvSpPr>
          <p:cNvPr id="7" name="Tijdelijke aanduiding voor tekst 2">
            <a:extLst>
              <a:ext uri="{FF2B5EF4-FFF2-40B4-BE49-F238E27FC236}">
                <a16:creationId xmlns:a16="http://schemas.microsoft.com/office/drawing/2014/main" id="{3239631B-FDD8-5D02-C791-E6A50E9BAD58}"/>
              </a:ext>
            </a:extLst>
          </p:cNvPr>
          <p:cNvSpPr>
            <a:spLocks noGrp="1"/>
          </p:cNvSpPr>
          <p:nvPr>
            <p:ph type="body" idx="1" hasCustomPrompt="1"/>
          </p:nvPr>
        </p:nvSpPr>
        <p:spPr>
          <a:xfrm>
            <a:off x="1079765" y="6193411"/>
            <a:ext cx="11020709"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a:t>
            </a:r>
            <a:r>
              <a:rPr lang="en-GB" noProof="0"/>
              <a:t>'Horizon</a:t>
            </a:r>
            <a:r>
              <a:rPr lang="en-US"/>
              <a:t> Europe Research &amp; Innovation </a:t>
            </a:r>
            <a:r>
              <a:rPr lang="en-GB" noProof="0"/>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8" name="Afbeelding 7">
            <a:extLst>
              <a:ext uri="{FF2B5EF4-FFF2-40B4-BE49-F238E27FC236}">
                <a16:creationId xmlns:a16="http://schemas.microsoft.com/office/drawing/2014/main" id="{3B420677-44E5-FE17-D8DA-FE063ECD302B}"/>
              </a:ext>
            </a:extLst>
          </p:cNvPr>
          <p:cNvPicPr>
            <a:picLocks noChangeAspect="1"/>
          </p:cNvPicPr>
          <p:nvPr userDrawn="1"/>
        </p:nvPicPr>
        <p:blipFill>
          <a:blip r:embed="rId3"/>
          <a:stretch>
            <a:fillRect/>
          </a:stretch>
        </p:blipFill>
        <p:spPr>
          <a:xfrm>
            <a:off x="273770" y="6089715"/>
            <a:ext cx="805995" cy="537329"/>
          </a:xfrm>
          <a:prstGeom prst="rect">
            <a:avLst/>
          </a:prstGeom>
        </p:spPr>
      </p:pic>
      <p:pic>
        <p:nvPicPr>
          <p:cNvPr id="9" name="Afbeelding 8">
            <a:extLst>
              <a:ext uri="{FF2B5EF4-FFF2-40B4-BE49-F238E27FC236}">
                <a16:creationId xmlns:a16="http://schemas.microsoft.com/office/drawing/2014/main" id="{1B016922-6441-7E40-AFA7-365E71494608}"/>
              </a:ext>
            </a:extLst>
          </p:cNvPr>
          <p:cNvPicPr>
            <a:picLocks noChangeAspect="1"/>
          </p:cNvPicPr>
          <p:nvPr userDrawn="1"/>
        </p:nvPicPr>
        <p:blipFill>
          <a:blip r:embed="rId4" cstate="print">
            <a:extLst>
              <a:ext uri="{28A0092B-C50C-407E-A947-70E740481C1C}">
                <a14:useLocalDpi xmlns:a14="http://schemas.microsoft.com/office/drawing/2010/main"/>
              </a:ext>
            </a:extLst>
          </a:blip>
          <a:srcRect/>
          <a:stretch/>
        </p:blipFill>
        <p:spPr>
          <a:xfrm>
            <a:off x="387867" y="334514"/>
            <a:ext cx="3095570" cy="791481"/>
          </a:xfrm>
          <a:prstGeom prst="rect">
            <a:avLst/>
          </a:prstGeom>
        </p:spPr>
      </p:pic>
    </p:spTree>
    <p:extLst>
      <p:ext uri="{BB962C8B-B14F-4D97-AF65-F5344CB8AC3E}">
        <p14:creationId xmlns:p14="http://schemas.microsoft.com/office/powerpoint/2010/main" val="4133096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ubhead white">
    <p:spTree>
      <p:nvGrpSpPr>
        <p:cNvPr id="1" name=""/>
        <p:cNvGrpSpPr/>
        <p:nvPr/>
      </p:nvGrpSpPr>
      <p:grpSpPr>
        <a:xfrm>
          <a:off x="0" y="0"/>
          <a:ext cx="0" cy="0"/>
          <a:chOff x="0" y="0"/>
          <a:chExt cx="0" cy="0"/>
        </a:xfrm>
      </p:grpSpPr>
      <p:sp>
        <p:nvSpPr>
          <p:cNvPr id="4" name="Tijdelijke aanduiding voor titel 1"/>
          <p:cNvSpPr>
            <a:spLocks noGrp="1"/>
          </p:cNvSpPr>
          <p:nvPr>
            <p:ph type="title" hasCustomPrompt="1"/>
          </p:nvPr>
        </p:nvSpPr>
        <p:spPr>
          <a:xfrm>
            <a:off x="1947333" y="3068639"/>
            <a:ext cx="8297336" cy="727075"/>
          </a:xfrm>
          <a:prstGeom prst="rect">
            <a:avLst/>
          </a:prstGeom>
          <a:no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lvl1pPr algn="ctr">
              <a:defRPr>
                <a:solidFill>
                  <a:schemeClr val="accent2"/>
                </a:solidFill>
              </a:defRPr>
            </a:lvl1pPr>
          </a:lstStyle>
          <a:p>
            <a:r>
              <a:rPr lang="nl-NL"/>
              <a:t>SUBHEAD</a:t>
            </a:r>
          </a:p>
        </p:txBody>
      </p:sp>
      <p:sp>
        <p:nvSpPr>
          <p:cNvPr id="5" name="Rechthoek 4">
            <a:extLst>
              <a:ext uri="{FF2B5EF4-FFF2-40B4-BE49-F238E27FC236}">
                <a16:creationId xmlns:a16="http://schemas.microsoft.com/office/drawing/2014/main" id="{2BB34150-FFF7-B51E-3B35-A027C63B94F4}"/>
              </a:ext>
            </a:extLst>
          </p:cNvPr>
          <p:cNvSpPr/>
          <p:nvPr userDrawn="1"/>
        </p:nvSpPr>
        <p:spPr>
          <a:xfrm>
            <a:off x="0" y="5929745"/>
            <a:ext cx="12192000" cy="92825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solidFill>
                <a:schemeClr val="accent2"/>
              </a:solidFill>
            </a:endParaRPr>
          </a:p>
        </p:txBody>
      </p:sp>
      <p:pic>
        <p:nvPicPr>
          <p:cNvPr id="6" name="Afbeelding 5">
            <a:extLst>
              <a:ext uri="{FF2B5EF4-FFF2-40B4-BE49-F238E27FC236}">
                <a16:creationId xmlns:a16="http://schemas.microsoft.com/office/drawing/2014/main" id="{B9E9B614-997C-BD43-AEE4-0B7FE58DF892}"/>
              </a:ext>
            </a:extLst>
          </p:cNvPr>
          <p:cNvPicPr>
            <a:picLocks noChangeAspect="1"/>
          </p:cNvPicPr>
          <p:nvPr/>
        </p:nvPicPr>
        <p:blipFill>
          <a:blip r:embed="rId2"/>
          <a:srcRect/>
          <a:stretch/>
        </p:blipFill>
        <p:spPr>
          <a:xfrm>
            <a:off x="11060482" y="5990658"/>
            <a:ext cx="979118" cy="775555"/>
          </a:xfrm>
          <a:prstGeom prst="rect">
            <a:avLst/>
          </a:prstGeom>
        </p:spPr>
      </p:pic>
      <p:sp>
        <p:nvSpPr>
          <p:cNvPr id="7" name="Tijdelijke aanduiding voor tekst 2">
            <a:extLst>
              <a:ext uri="{FF2B5EF4-FFF2-40B4-BE49-F238E27FC236}">
                <a16:creationId xmlns:a16="http://schemas.microsoft.com/office/drawing/2014/main" id="{56B892F7-75E1-647D-5A4E-9C15A7BB3E76}"/>
              </a:ext>
            </a:extLst>
          </p:cNvPr>
          <p:cNvSpPr>
            <a:spLocks noGrp="1"/>
          </p:cNvSpPr>
          <p:nvPr>
            <p:ph type="body" idx="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This project is funded by </a:t>
            </a:r>
            <a:r>
              <a:rPr lang="en-GB" noProof="0" dirty="0"/>
              <a:t>the</a:t>
            </a:r>
            <a:r>
              <a:rPr lang="en-US" dirty="0"/>
              <a:t> European Union’s 'Horizon Europe Research &amp; Innovation </a:t>
            </a:r>
            <a:r>
              <a:rPr lang="en-GB" noProof="0" dirty="0"/>
              <a:t>programme</a:t>
            </a:r>
            <a:r>
              <a:rPr lang="en-US" dirty="0"/>
              <a:t>' under grant agreement no. 101069610. This publication reflects the authors’ view only and the European Commission is not responsible for any use that may be made of the information it contains.</a:t>
            </a:r>
            <a:endParaRPr lang="nl-NL" dirty="0"/>
          </a:p>
        </p:txBody>
      </p:sp>
      <p:pic>
        <p:nvPicPr>
          <p:cNvPr id="8" name="Afbeelding 7">
            <a:extLst>
              <a:ext uri="{FF2B5EF4-FFF2-40B4-BE49-F238E27FC236}">
                <a16:creationId xmlns:a16="http://schemas.microsoft.com/office/drawing/2014/main" id="{0FA8832B-DA6E-F575-F083-A4F9A727E9DE}"/>
              </a:ext>
            </a:extLst>
          </p:cNvPr>
          <p:cNvPicPr>
            <a:picLocks noChangeAspect="1"/>
          </p:cNvPicPr>
          <p:nvPr userDrawn="1"/>
        </p:nvPicPr>
        <p:blipFill>
          <a:blip r:embed="rId3"/>
          <a:stretch>
            <a:fillRect/>
          </a:stretch>
        </p:blipFill>
        <p:spPr>
          <a:xfrm>
            <a:off x="273770" y="6089715"/>
            <a:ext cx="805995" cy="537329"/>
          </a:xfrm>
          <a:prstGeom prst="rect">
            <a:avLst/>
          </a:prstGeom>
        </p:spPr>
      </p:pic>
      <p:sp>
        <p:nvSpPr>
          <p:cNvPr id="9" name="Tekstvak 8">
            <a:extLst>
              <a:ext uri="{FF2B5EF4-FFF2-40B4-BE49-F238E27FC236}">
                <a16:creationId xmlns:a16="http://schemas.microsoft.com/office/drawing/2014/main" id="{D8C4A0D8-6197-6A4A-B372-19A60D681032}"/>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0" name="Tekstvak 9">
            <a:extLst>
              <a:ext uri="{FF2B5EF4-FFF2-40B4-BE49-F238E27FC236}">
                <a16:creationId xmlns:a16="http://schemas.microsoft.com/office/drawing/2014/main" id="{831C3813-554E-3442-9B82-926AB18FC634}"/>
              </a:ext>
            </a:extLst>
          </p:cNvPr>
          <p:cNvSpPr txBox="1"/>
          <p:nvPr userDrawn="1"/>
        </p:nvSpPr>
        <p:spPr>
          <a:xfrm>
            <a:off x="6626" y="6617618"/>
            <a:ext cx="1724098" cy="246221"/>
          </a:xfrm>
          <a:prstGeom prst="rect">
            <a:avLst/>
          </a:prstGeom>
          <a:noFill/>
        </p:spPr>
        <p:txBody>
          <a:bodyPr wrap="square" rtlCol="0">
            <a:spAutoFit/>
          </a:bodyPr>
          <a:lstStyle/>
          <a:p>
            <a:pPr algn="l"/>
            <a:fld id="{209AE276-CFB2-7845-9510-C80EA76A44C8}"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219887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bhead Green">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058B18A7-FDEB-094E-95A1-C32EAB2536A4}"/>
              </a:ext>
            </a:extLst>
          </p:cNvPr>
          <p:cNvPicPr>
            <a:picLocks noChangeAspect="1"/>
          </p:cNvPicPr>
          <p:nvPr/>
        </p:nvPicPr>
        <p:blipFill>
          <a:blip r:embed="rId2"/>
          <a:srcRect l="2007" r="2007"/>
          <a:stretch/>
        </p:blipFill>
        <p:spPr>
          <a:xfrm>
            <a:off x="0" y="0"/>
            <a:ext cx="12191999" cy="6926850"/>
          </a:xfrm>
          <a:prstGeom prst="rect">
            <a:avLst/>
          </a:prstGeom>
        </p:spPr>
      </p:pic>
      <p:sp>
        <p:nvSpPr>
          <p:cNvPr id="4" name="Tijdelijke aanduiding voor titel 1"/>
          <p:cNvSpPr>
            <a:spLocks noGrp="1"/>
          </p:cNvSpPr>
          <p:nvPr>
            <p:ph type="title" hasCustomPrompt="1"/>
          </p:nvPr>
        </p:nvSpPr>
        <p:spPr>
          <a:xfrm>
            <a:off x="1947333" y="3068639"/>
            <a:ext cx="8297336" cy="727075"/>
          </a:xfrm>
          <a:prstGeom prst="rect">
            <a:avLst/>
          </a:prstGeom>
          <a:no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lvl1pPr algn="ctr">
              <a:defRPr>
                <a:solidFill>
                  <a:schemeClr val="bg1"/>
                </a:solidFill>
              </a:defRPr>
            </a:lvl1pPr>
          </a:lstStyle>
          <a:p>
            <a:r>
              <a:rPr lang="nl-NL"/>
              <a:t>SUBHEAD</a:t>
            </a:r>
          </a:p>
        </p:txBody>
      </p:sp>
      <p:sp>
        <p:nvSpPr>
          <p:cNvPr id="10" name="Tijdelijke aanduiding voor tekst 2">
            <a:extLst>
              <a:ext uri="{FF2B5EF4-FFF2-40B4-BE49-F238E27FC236}">
                <a16:creationId xmlns:a16="http://schemas.microsoft.com/office/drawing/2014/main" id="{2AB9317A-AD13-184C-620E-D966FC96DF32}"/>
              </a:ext>
            </a:extLst>
          </p:cNvPr>
          <p:cNvSpPr>
            <a:spLocks noGrp="1"/>
          </p:cNvSpPr>
          <p:nvPr>
            <p:ph type="body" idx="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noProof="0"/>
              <a:t>This project is funded by the European Union’s 'Horizon Europe Research &amp; Innovation programme' under grant agreement no. 101069610. This publication reflects the authors’ view only and the European Commission is not responsible for any use that may be made of the information it contains.</a:t>
            </a:r>
          </a:p>
        </p:txBody>
      </p:sp>
      <p:pic>
        <p:nvPicPr>
          <p:cNvPr id="11" name="Afbeelding 10">
            <a:extLst>
              <a:ext uri="{FF2B5EF4-FFF2-40B4-BE49-F238E27FC236}">
                <a16:creationId xmlns:a16="http://schemas.microsoft.com/office/drawing/2014/main" id="{ABC61FB7-BF7E-5583-0119-415F7235CEF8}"/>
              </a:ext>
            </a:extLst>
          </p:cNvPr>
          <p:cNvPicPr>
            <a:picLocks noChangeAspect="1"/>
          </p:cNvPicPr>
          <p:nvPr userDrawn="1"/>
        </p:nvPicPr>
        <p:blipFill>
          <a:blip r:embed="rId3"/>
          <a:stretch>
            <a:fillRect/>
          </a:stretch>
        </p:blipFill>
        <p:spPr>
          <a:xfrm>
            <a:off x="273770" y="6089715"/>
            <a:ext cx="805995" cy="537329"/>
          </a:xfrm>
          <a:prstGeom prst="rect">
            <a:avLst/>
          </a:prstGeom>
        </p:spPr>
      </p:pic>
      <p:pic>
        <p:nvPicPr>
          <p:cNvPr id="8" name="Afbeelding 7">
            <a:extLst>
              <a:ext uri="{FF2B5EF4-FFF2-40B4-BE49-F238E27FC236}">
                <a16:creationId xmlns:a16="http://schemas.microsoft.com/office/drawing/2014/main" id="{62771BDC-DBCC-4F47-BBBE-2BC1C3A106E8}"/>
              </a:ext>
            </a:extLst>
          </p:cNvPr>
          <p:cNvPicPr>
            <a:picLocks noChangeAspect="1"/>
          </p:cNvPicPr>
          <p:nvPr userDrawn="1"/>
        </p:nvPicPr>
        <p:blipFill>
          <a:blip r:embed="rId4"/>
          <a:srcRect/>
          <a:stretch/>
        </p:blipFill>
        <p:spPr>
          <a:xfrm>
            <a:off x="11060482" y="5990658"/>
            <a:ext cx="979118" cy="775555"/>
          </a:xfrm>
          <a:prstGeom prst="rect">
            <a:avLst/>
          </a:prstGeom>
        </p:spPr>
      </p:pic>
      <p:sp>
        <p:nvSpPr>
          <p:cNvPr id="14" name="Tekstvak 13">
            <a:extLst>
              <a:ext uri="{FF2B5EF4-FFF2-40B4-BE49-F238E27FC236}">
                <a16:creationId xmlns:a16="http://schemas.microsoft.com/office/drawing/2014/main" id="{3B542CD8-F0FB-3647-BF8D-02D18B9E01B2}"/>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2" name="Tekstvak 11">
            <a:extLst>
              <a:ext uri="{FF2B5EF4-FFF2-40B4-BE49-F238E27FC236}">
                <a16:creationId xmlns:a16="http://schemas.microsoft.com/office/drawing/2014/main" id="{9BC3BE1E-1224-2A48-9369-1E0AC5B19FAC}"/>
              </a:ext>
            </a:extLst>
          </p:cNvPr>
          <p:cNvSpPr txBox="1"/>
          <p:nvPr userDrawn="1"/>
        </p:nvSpPr>
        <p:spPr>
          <a:xfrm>
            <a:off x="6626" y="6617618"/>
            <a:ext cx="1724098" cy="246221"/>
          </a:xfrm>
          <a:prstGeom prst="rect">
            <a:avLst/>
          </a:prstGeom>
          <a:noFill/>
        </p:spPr>
        <p:txBody>
          <a:bodyPr wrap="square" rtlCol="0">
            <a:spAutoFit/>
          </a:bodyPr>
          <a:lstStyle/>
          <a:p>
            <a:pPr algn="l"/>
            <a:fld id="{958C8E03-CC27-D24A-8DAF-5533E6B1891D}"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4000213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head Blue">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EA4B681D-48C8-A04A-AA30-617FB88B57FB}"/>
              </a:ext>
            </a:extLst>
          </p:cNvPr>
          <p:cNvPicPr>
            <a:picLocks noChangeAspect="1"/>
          </p:cNvPicPr>
          <p:nvPr/>
        </p:nvPicPr>
        <p:blipFill rotWithShape="1">
          <a:blip r:embed="rId2"/>
          <a:srcRect l="1988" r="2026"/>
          <a:stretch/>
        </p:blipFill>
        <p:spPr>
          <a:xfrm>
            <a:off x="6626" y="0"/>
            <a:ext cx="12191999" cy="6926850"/>
          </a:xfrm>
          <a:prstGeom prst="rect">
            <a:avLst/>
          </a:prstGeom>
        </p:spPr>
      </p:pic>
      <p:sp>
        <p:nvSpPr>
          <p:cNvPr id="4" name="Tijdelijke aanduiding voor titel 1"/>
          <p:cNvSpPr>
            <a:spLocks noGrp="1"/>
          </p:cNvSpPr>
          <p:nvPr>
            <p:ph type="title" hasCustomPrompt="1"/>
          </p:nvPr>
        </p:nvSpPr>
        <p:spPr>
          <a:xfrm>
            <a:off x="1947333" y="3068639"/>
            <a:ext cx="8297336" cy="727075"/>
          </a:xfrm>
          <a:prstGeom prst="rect">
            <a:avLst/>
          </a:prstGeom>
          <a:no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lvl1pPr algn="ctr">
              <a:defRPr>
                <a:solidFill>
                  <a:schemeClr val="bg1"/>
                </a:solidFill>
              </a:defRPr>
            </a:lvl1pPr>
          </a:lstStyle>
          <a:p>
            <a:r>
              <a:rPr lang="nl-NL"/>
              <a:t>SUBHEAD</a:t>
            </a:r>
          </a:p>
        </p:txBody>
      </p:sp>
      <p:sp>
        <p:nvSpPr>
          <p:cNvPr id="5" name="Tijdelijke aanduiding voor tekst 2">
            <a:extLst>
              <a:ext uri="{FF2B5EF4-FFF2-40B4-BE49-F238E27FC236}">
                <a16:creationId xmlns:a16="http://schemas.microsoft.com/office/drawing/2014/main" id="{4D329B8F-2F8F-082B-D4FB-8374175D1CDE}"/>
              </a:ext>
            </a:extLst>
          </p:cNvPr>
          <p:cNvSpPr>
            <a:spLocks noGrp="1"/>
          </p:cNvSpPr>
          <p:nvPr>
            <p:ph type="body" idx="1" hasCustomPrompt="1"/>
          </p:nvPr>
        </p:nvSpPr>
        <p:spPr>
          <a:xfrm>
            <a:off x="1079765" y="6193411"/>
            <a:ext cx="9745253" cy="320511"/>
          </a:xfrm>
          <a:prstGeom prst="rect">
            <a:avLst/>
          </a:prstGeom>
        </p:spPr>
        <p:txBody>
          <a:bodyPr>
            <a:noAutofit/>
          </a:bodyPr>
          <a:lstStyle>
            <a:lvl1pPr marL="0" indent="0" algn="l">
              <a:lnSpc>
                <a:spcPct val="90000"/>
              </a:lnSpc>
              <a:buNone/>
              <a:defRPr sz="90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This project is funded by the European Union’s 'Horizon Europe Research &amp; Innovation </a:t>
            </a:r>
            <a:r>
              <a:rPr lang="en-GB" noProof="0"/>
              <a:t>programme</a:t>
            </a:r>
            <a:r>
              <a:rPr lang="en-US"/>
              <a:t>' under grant agreement no. 101069610. This publication reflects the authors’ view only and the European Commission is not responsible for any use that may be made of the information it contains.</a:t>
            </a:r>
            <a:endParaRPr lang="nl-NL"/>
          </a:p>
        </p:txBody>
      </p:sp>
      <p:pic>
        <p:nvPicPr>
          <p:cNvPr id="7" name="Afbeelding 6">
            <a:extLst>
              <a:ext uri="{FF2B5EF4-FFF2-40B4-BE49-F238E27FC236}">
                <a16:creationId xmlns:a16="http://schemas.microsoft.com/office/drawing/2014/main" id="{492C70D5-9F6E-2174-A0DF-6E69AA8FDB93}"/>
              </a:ext>
            </a:extLst>
          </p:cNvPr>
          <p:cNvPicPr>
            <a:picLocks noChangeAspect="1"/>
          </p:cNvPicPr>
          <p:nvPr userDrawn="1"/>
        </p:nvPicPr>
        <p:blipFill>
          <a:blip r:embed="rId3"/>
          <a:stretch>
            <a:fillRect/>
          </a:stretch>
        </p:blipFill>
        <p:spPr>
          <a:xfrm>
            <a:off x="273770" y="6089715"/>
            <a:ext cx="805995" cy="537329"/>
          </a:xfrm>
          <a:prstGeom prst="rect">
            <a:avLst/>
          </a:prstGeom>
        </p:spPr>
      </p:pic>
      <p:pic>
        <p:nvPicPr>
          <p:cNvPr id="9" name="Afbeelding 8">
            <a:extLst>
              <a:ext uri="{FF2B5EF4-FFF2-40B4-BE49-F238E27FC236}">
                <a16:creationId xmlns:a16="http://schemas.microsoft.com/office/drawing/2014/main" id="{8A098DA8-9F89-F143-98C9-7DD857729C23}"/>
              </a:ext>
            </a:extLst>
          </p:cNvPr>
          <p:cNvPicPr>
            <a:picLocks noChangeAspect="1"/>
          </p:cNvPicPr>
          <p:nvPr userDrawn="1"/>
        </p:nvPicPr>
        <p:blipFill>
          <a:blip r:embed="rId4"/>
          <a:srcRect/>
          <a:stretch/>
        </p:blipFill>
        <p:spPr>
          <a:xfrm>
            <a:off x="11060482" y="5990658"/>
            <a:ext cx="979118" cy="775555"/>
          </a:xfrm>
          <a:prstGeom prst="rect">
            <a:avLst/>
          </a:prstGeom>
        </p:spPr>
      </p:pic>
      <p:sp>
        <p:nvSpPr>
          <p:cNvPr id="15" name="Tekstvak 14">
            <a:extLst>
              <a:ext uri="{FF2B5EF4-FFF2-40B4-BE49-F238E27FC236}">
                <a16:creationId xmlns:a16="http://schemas.microsoft.com/office/drawing/2014/main" id="{5A6B0F59-0A0A-764F-A4CB-FE6711BD3F18}"/>
              </a:ext>
            </a:extLst>
          </p:cNvPr>
          <p:cNvSpPr txBox="1"/>
          <p:nvPr userDrawn="1"/>
        </p:nvSpPr>
        <p:spPr>
          <a:xfrm>
            <a:off x="10461276" y="6624544"/>
            <a:ext cx="1724098" cy="246221"/>
          </a:xfrm>
          <a:prstGeom prst="rect">
            <a:avLst/>
          </a:prstGeom>
          <a:noFill/>
        </p:spPr>
        <p:txBody>
          <a:bodyPr wrap="square" rtlCol="0">
            <a:spAutoFit/>
          </a:bodyPr>
          <a:lstStyle/>
          <a:p>
            <a:pPr algn="r"/>
            <a:fld id="{9FF421C2-5AEB-5946-83CE-930E8697A75F}" type="slidenum">
              <a:rPr lang="nl-NL" sz="1000" smtClean="0">
                <a:solidFill>
                  <a:schemeClr val="bg1"/>
                </a:solidFill>
              </a:rPr>
              <a:t>‹nr.›</a:t>
            </a:fld>
            <a:endParaRPr lang="nl-NL" sz="1000" dirty="0">
              <a:solidFill>
                <a:schemeClr val="bg1"/>
              </a:solidFill>
            </a:endParaRPr>
          </a:p>
        </p:txBody>
      </p:sp>
      <p:sp>
        <p:nvSpPr>
          <p:cNvPr id="10" name="Tekstvak 9">
            <a:extLst>
              <a:ext uri="{FF2B5EF4-FFF2-40B4-BE49-F238E27FC236}">
                <a16:creationId xmlns:a16="http://schemas.microsoft.com/office/drawing/2014/main" id="{740EAB7D-D694-4244-9874-8C49F9A37600}"/>
              </a:ext>
            </a:extLst>
          </p:cNvPr>
          <p:cNvSpPr txBox="1"/>
          <p:nvPr userDrawn="1"/>
        </p:nvSpPr>
        <p:spPr>
          <a:xfrm>
            <a:off x="6626" y="6617618"/>
            <a:ext cx="1724098" cy="246221"/>
          </a:xfrm>
          <a:prstGeom prst="rect">
            <a:avLst/>
          </a:prstGeom>
          <a:noFill/>
        </p:spPr>
        <p:txBody>
          <a:bodyPr wrap="square" rtlCol="0">
            <a:spAutoFit/>
          </a:bodyPr>
          <a:lstStyle/>
          <a:p>
            <a:pPr algn="l"/>
            <a:fld id="{067C4937-3FC5-4E4B-9892-56ECA3E269B7}" type="datetime1">
              <a:rPr lang="nl-NL" sz="1000" noProof="0" smtClean="0">
                <a:solidFill>
                  <a:schemeClr val="bg1"/>
                </a:solidFill>
              </a:rPr>
              <a:t>29-8-2024</a:t>
            </a:fld>
            <a:endParaRPr lang="en-GB" sz="1000" noProof="0" dirty="0">
              <a:solidFill>
                <a:schemeClr val="bg1"/>
              </a:solidFill>
            </a:endParaRPr>
          </a:p>
        </p:txBody>
      </p:sp>
    </p:spTree>
    <p:extLst>
      <p:ext uri="{BB962C8B-B14F-4D97-AF65-F5344CB8AC3E}">
        <p14:creationId xmlns:p14="http://schemas.microsoft.com/office/powerpoint/2010/main" val="21080156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0" y="1"/>
            <a:ext cx="12192000" cy="974035"/>
          </a:xfrm>
          <a:prstGeom prst="rect">
            <a:avLst/>
          </a:prstGeom>
          <a:solidFill>
            <a:schemeClr val="bg1">
              <a:lumMod val="95000"/>
            </a:schemeClr>
          </a:solidFill>
          <a:ln>
            <a:noFill/>
          </a:ln>
        </p:spPr>
        <p:style>
          <a:lnRef idx="2">
            <a:schemeClr val="accent2">
              <a:shade val="50000"/>
            </a:schemeClr>
          </a:lnRef>
          <a:fillRef idx="1">
            <a:schemeClr val="accent2"/>
          </a:fillRef>
          <a:effectRef idx="0">
            <a:schemeClr val="accent2"/>
          </a:effectRef>
          <a:fontRef idx="none"/>
        </p:style>
        <p:txBody>
          <a:bodyPr vert="horz" lIns="91440" tIns="45720" rIns="91440" bIns="45720" rtlCol="0" anchor="ctr">
            <a:normAutofit/>
          </a:bodyPr>
          <a:lstStyle/>
          <a:p>
            <a:r>
              <a:rPr lang="nl-NL"/>
              <a:t>EDIT MODEL TITLE STYLE</a:t>
            </a:r>
          </a:p>
        </p:txBody>
      </p:sp>
      <p:sp>
        <p:nvSpPr>
          <p:cNvPr id="1027" name="Tijdelijke aanduiding voor tekst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model text style</a:t>
            </a:r>
          </a:p>
          <a:p>
            <a:pPr lvl="1"/>
            <a:r>
              <a:rPr lang="en-US"/>
              <a:t>Second level</a:t>
            </a:r>
            <a:endParaRPr lang="nl-NL"/>
          </a:p>
        </p:txBody>
      </p:sp>
    </p:spTree>
    <p:extLst>
      <p:ext uri="{BB962C8B-B14F-4D97-AF65-F5344CB8AC3E}">
        <p14:creationId xmlns:p14="http://schemas.microsoft.com/office/powerpoint/2010/main" val="3317708855"/>
      </p:ext>
    </p:extLst>
  </p:cSld>
  <p:clrMap bg1="lt1" tx1="dk1" bg2="lt2" tx2="dk2" accent1="accent1" accent2="accent2" accent3="accent3" accent4="accent4" accent5="accent5" accent6="accent6" hlink="hlink" folHlink="folHlink"/>
  <p:sldLayoutIdLst>
    <p:sldLayoutId id="2147483736" r:id="rId1"/>
    <p:sldLayoutId id="2147483690" r:id="rId2"/>
    <p:sldLayoutId id="2147483692"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 id="2147483753" r:id="rId18"/>
    <p:sldLayoutId id="2147483754" r:id="rId19"/>
    <p:sldLayoutId id="2147483755" r:id="rId20"/>
    <p:sldLayoutId id="2147483759" r:id="rId21"/>
    <p:sldLayoutId id="2147483760" r:id="rId22"/>
  </p:sldLayoutIdLst>
  <p:hf sldNum="0" hdr="0" ftr="0"/>
  <p:txStyles>
    <p:titleStyle>
      <a:lvl1pPr algn="ctr" defTabSz="457200" rtl="0" eaLnBrk="1" fontAlgn="base" hangingPunct="1">
        <a:lnSpc>
          <a:spcPct val="80000"/>
        </a:lnSpc>
        <a:spcBef>
          <a:spcPct val="0"/>
        </a:spcBef>
        <a:spcAft>
          <a:spcPct val="0"/>
        </a:spcAft>
        <a:defRPr sz="3200" b="1" i="0" kern="1200">
          <a:solidFill>
            <a:schemeClr val="accent2"/>
          </a:solidFill>
          <a:latin typeface="Lucida Grande" panose="020B0600040502020204" pitchFamily="34" charset="0"/>
          <a:ea typeface="ＭＳ Ｐゴシック" charset="0"/>
          <a:cs typeface="Lucida Grande" panose="020B0600040502020204" pitchFamily="34" charset="0"/>
        </a:defRPr>
      </a:lvl1pPr>
      <a:lvl2pPr algn="r" defTabSz="457200" rtl="0" eaLnBrk="1" fontAlgn="base" hangingPunct="1">
        <a:lnSpc>
          <a:spcPct val="80000"/>
        </a:lnSpc>
        <a:spcBef>
          <a:spcPct val="0"/>
        </a:spcBef>
        <a:spcAft>
          <a:spcPct val="0"/>
        </a:spcAft>
        <a:defRPr sz="3600" b="1">
          <a:solidFill>
            <a:schemeClr val="bg1"/>
          </a:solidFill>
          <a:latin typeface="Corbel" charset="0"/>
          <a:ea typeface="ＭＳ Ｐゴシック" charset="0"/>
          <a:cs typeface="ＭＳ Ｐゴシック" charset="0"/>
        </a:defRPr>
      </a:lvl2pPr>
      <a:lvl3pPr algn="r" defTabSz="457200" rtl="0" eaLnBrk="1" fontAlgn="base" hangingPunct="1">
        <a:lnSpc>
          <a:spcPct val="80000"/>
        </a:lnSpc>
        <a:spcBef>
          <a:spcPct val="0"/>
        </a:spcBef>
        <a:spcAft>
          <a:spcPct val="0"/>
        </a:spcAft>
        <a:defRPr sz="3600" b="1">
          <a:solidFill>
            <a:schemeClr val="bg1"/>
          </a:solidFill>
          <a:latin typeface="Corbel" charset="0"/>
          <a:ea typeface="ＭＳ Ｐゴシック" charset="0"/>
          <a:cs typeface="ＭＳ Ｐゴシック" charset="0"/>
        </a:defRPr>
      </a:lvl3pPr>
      <a:lvl4pPr algn="r" defTabSz="457200" rtl="0" eaLnBrk="1" fontAlgn="base" hangingPunct="1">
        <a:lnSpc>
          <a:spcPct val="80000"/>
        </a:lnSpc>
        <a:spcBef>
          <a:spcPct val="0"/>
        </a:spcBef>
        <a:spcAft>
          <a:spcPct val="0"/>
        </a:spcAft>
        <a:defRPr sz="3600" b="1">
          <a:solidFill>
            <a:schemeClr val="bg1"/>
          </a:solidFill>
          <a:latin typeface="Corbel" charset="0"/>
          <a:ea typeface="ＭＳ Ｐゴシック" charset="0"/>
          <a:cs typeface="ＭＳ Ｐゴシック" charset="0"/>
        </a:defRPr>
      </a:lvl4pPr>
      <a:lvl5pPr algn="r" defTabSz="457200" rtl="0" eaLnBrk="1" fontAlgn="base" hangingPunct="1">
        <a:lnSpc>
          <a:spcPct val="80000"/>
        </a:lnSpc>
        <a:spcBef>
          <a:spcPct val="0"/>
        </a:spcBef>
        <a:spcAft>
          <a:spcPct val="0"/>
        </a:spcAft>
        <a:defRPr sz="3600" b="1">
          <a:solidFill>
            <a:schemeClr val="bg1"/>
          </a:solidFill>
          <a:latin typeface="Corbel" charset="0"/>
          <a:ea typeface="ＭＳ Ｐゴシック" charset="0"/>
          <a:cs typeface="ＭＳ Ｐゴシック" charset="0"/>
        </a:defRPr>
      </a:lvl5pPr>
      <a:lvl6pPr marL="457200" algn="r" defTabSz="457200" rtl="0" eaLnBrk="1" fontAlgn="base" hangingPunct="1">
        <a:lnSpc>
          <a:spcPct val="80000"/>
        </a:lnSpc>
        <a:spcBef>
          <a:spcPct val="0"/>
        </a:spcBef>
        <a:spcAft>
          <a:spcPct val="0"/>
        </a:spcAft>
        <a:defRPr sz="3600" b="1">
          <a:solidFill>
            <a:schemeClr val="bg1"/>
          </a:solidFill>
          <a:latin typeface="Corbel" charset="0"/>
          <a:ea typeface="ＭＳ Ｐゴシック" charset="0"/>
          <a:cs typeface="ＭＳ Ｐゴシック" charset="0"/>
        </a:defRPr>
      </a:lvl6pPr>
      <a:lvl7pPr marL="914400" algn="r" defTabSz="457200" rtl="0" eaLnBrk="1" fontAlgn="base" hangingPunct="1">
        <a:lnSpc>
          <a:spcPct val="80000"/>
        </a:lnSpc>
        <a:spcBef>
          <a:spcPct val="0"/>
        </a:spcBef>
        <a:spcAft>
          <a:spcPct val="0"/>
        </a:spcAft>
        <a:defRPr sz="3600" b="1">
          <a:solidFill>
            <a:schemeClr val="bg1"/>
          </a:solidFill>
          <a:latin typeface="Corbel" charset="0"/>
          <a:ea typeface="ＭＳ Ｐゴシック" charset="0"/>
          <a:cs typeface="ＭＳ Ｐゴシック" charset="0"/>
        </a:defRPr>
      </a:lvl7pPr>
      <a:lvl8pPr marL="1371600" algn="r" defTabSz="457200" rtl="0" eaLnBrk="1" fontAlgn="base" hangingPunct="1">
        <a:lnSpc>
          <a:spcPct val="80000"/>
        </a:lnSpc>
        <a:spcBef>
          <a:spcPct val="0"/>
        </a:spcBef>
        <a:spcAft>
          <a:spcPct val="0"/>
        </a:spcAft>
        <a:defRPr sz="3600" b="1">
          <a:solidFill>
            <a:schemeClr val="bg1"/>
          </a:solidFill>
          <a:latin typeface="Corbel" charset="0"/>
          <a:ea typeface="ＭＳ Ｐゴシック" charset="0"/>
          <a:cs typeface="ＭＳ Ｐゴシック" charset="0"/>
        </a:defRPr>
      </a:lvl8pPr>
      <a:lvl9pPr marL="1828800" algn="r" defTabSz="457200" rtl="0" eaLnBrk="1" fontAlgn="base" hangingPunct="1">
        <a:lnSpc>
          <a:spcPct val="80000"/>
        </a:lnSpc>
        <a:spcBef>
          <a:spcPct val="0"/>
        </a:spcBef>
        <a:spcAft>
          <a:spcPct val="0"/>
        </a:spcAft>
        <a:defRPr sz="3600" b="1">
          <a:solidFill>
            <a:schemeClr val="bg1"/>
          </a:solidFill>
          <a:latin typeface="Corbel"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Wingdings" charset="0"/>
        <a:buChar char="§"/>
        <a:defRPr sz="2000" b="0" i="0" kern="1200">
          <a:solidFill>
            <a:schemeClr val="tx1"/>
          </a:solidFill>
          <a:latin typeface="Lucida Grande" panose="020B0600040502020204" pitchFamily="34" charset="0"/>
          <a:ea typeface="ＭＳ Ｐゴシック" charset="0"/>
          <a:cs typeface="Lucida Grande" panose="020B0600040502020204" pitchFamily="34" charset="0"/>
        </a:defRPr>
      </a:lvl1pPr>
      <a:lvl2pPr marL="742950" indent="-285750" algn="l" defTabSz="457200" rtl="0" eaLnBrk="1" fontAlgn="base" hangingPunct="1">
        <a:spcBef>
          <a:spcPct val="20000"/>
        </a:spcBef>
        <a:spcAft>
          <a:spcPct val="0"/>
        </a:spcAft>
        <a:buFont typeface="Wingdings" charset="0"/>
        <a:buChar char="ü"/>
        <a:defRPr sz="2000" b="0" i="0" kern="1200">
          <a:solidFill>
            <a:schemeClr val="accent4"/>
          </a:solidFill>
          <a:latin typeface="Lucida Grande" panose="020B0600040502020204" pitchFamily="34" charset="0"/>
          <a:ea typeface="ＭＳ Ｐゴシック" charset="0"/>
          <a:cs typeface="Lucida Grande" panose="020B0600040502020204" pitchFamily="34" charset="0"/>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B3EC1BF1-CB50-2F4E-AFAD-030F9E4D77A9}"/>
              </a:ext>
            </a:extLst>
          </p:cNvPr>
          <p:cNvSpPr>
            <a:spLocks noGrp="1"/>
          </p:cNvSpPr>
          <p:nvPr>
            <p:ph type="body" idx="1"/>
          </p:nvPr>
        </p:nvSpPr>
        <p:spPr/>
        <p:txBody>
          <a:bodyPr/>
          <a:lstStyle/>
          <a:p>
            <a:endParaRPr lang="nl-NL"/>
          </a:p>
        </p:txBody>
      </p:sp>
      <p:sp>
        <p:nvSpPr>
          <p:cNvPr id="3" name="Tijdelijke aanduiding voor tekst 2">
            <a:extLst>
              <a:ext uri="{FF2B5EF4-FFF2-40B4-BE49-F238E27FC236}">
                <a16:creationId xmlns:a16="http://schemas.microsoft.com/office/drawing/2014/main" id="{9BBC7A17-4201-0242-AD26-328C4BF2806D}"/>
              </a:ext>
            </a:extLst>
          </p:cNvPr>
          <p:cNvSpPr>
            <a:spLocks noGrp="1"/>
          </p:cNvSpPr>
          <p:nvPr>
            <p:ph type="body" sz="quarter" idx="11"/>
          </p:nvPr>
        </p:nvSpPr>
        <p:spPr/>
        <p:txBody>
          <a:bodyPr/>
          <a:lstStyle/>
          <a:p>
            <a:r>
              <a:rPr lang="en-US" sz="1800" dirty="0">
                <a:effectLst/>
                <a:latin typeface="Aptos" panose="020B0004020202020204" pitchFamily="34" charset="0"/>
                <a:ea typeface="Aptos" panose="020B0004020202020204" pitchFamily="34" charset="0"/>
                <a:cs typeface="Times New Roman" panose="02020603050405020304" pitchFamily="18" charset="0"/>
              </a:rPr>
              <a:t>Graziano Peterle, </a:t>
            </a:r>
            <a:r>
              <a:rPr lang="en-US" sz="1800" dirty="0" err="1">
                <a:effectLst/>
                <a:latin typeface="Aptos" panose="020B0004020202020204" pitchFamily="34" charset="0"/>
                <a:ea typeface="Aptos" panose="020B0004020202020204" pitchFamily="34" charset="0"/>
                <a:cs typeface="Times New Roman" panose="02020603050405020304" pitchFamily="18" charset="0"/>
              </a:rPr>
              <a:t>Tegola</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Canadese</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endParaRPr lang="nl-NL" dirty="0">
              <a:highlight>
                <a:srgbClr val="FFFF00"/>
              </a:highlight>
            </a:endParaRPr>
          </a:p>
        </p:txBody>
      </p:sp>
      <p:sp>
        <p:nvSpPr>
          <p:cNvPr id="4" name="Tijdelijke aanduiding voor tekst 3">
            <a:extLst>
              <a:ext uri="{FF2B5EF4-FFF2-40B4-BE49-F238E27FC236}">
                <a16:creationId xmlns:a16="http://schemas.microsoft.com/office/drawing/2014/main" id="{A92DAC8B-76E7-FD4B-B2F4-C88CF0950186}"/>
              </a:ext>
            </a:extLst>
          </p:cNvPr>
          <p:cNvSpPr>
            <a:spLocks noGrp="1"/>
          </p:cNvSpPr>
          <p:nvPr>
            <p:ph type="body" sz="quarter" idx="12"/>
          </p:nvPr>
        </p:nvSpPr>
        <p:spPr>
          <a:xfrm>
            <a:off x="782914" y="4785190"/>
            <a:ext cx="10626173" cy="536714"/>
          </a:xfrm>
        </p:spPr>
        <p:txBody>
          <a:bodyPr/>
          <a:lstStyle/>
          <a:p>
            <a:r>
              <a:rPr lang="fr-FR" sz="2400" dirty="0"/>
              <a:t>Tegosolar® BIPV Shingles</a:t>
            </a:r>
            <a:endParaRPr lang="nl-NL" sz="2400" dirty="0"/>
          </a:p>
        </p:txBody>
      </p:sp>
      <p:sp>
        <p:nvSpPr>
          <p:cNvPr id="5" name="Tijdelijke aanduiding voor tekst 4">
            <a:extLst>
              <a:ext uri="{FF2B5EF4-FFF2-40B4-BE49-F238E27FC236}">
                <a16:creationId xmlns:a16="http://schemas.microsoft.com/office/drawing/2014/main" id="{76F5D618-A1EA-F147-8815-CE445BCA7976}"/>
              </a:ext>
            </a:extLst>
          </p:cNvPr>
          <p:cNvSpPr>
            <a:spLocks noGrp="1"/>
          </p:cNvSpPr>
          <p:nvPr>
            <p:ph type="body" sz="quarter" idx="10"/>
          </p:nvPr>
        </p:nvSpPr>
        <p:spPr/>
        <p:txBody>
          <a:bodyPr/>
          <a:lstStyle/>
          <a:p>
            <a:r>
              <a:rPr lang="nl-NL" dirty="0"/>
              <a:t>Solution </a:t>
            </a:r>
            <a:r>
              <a:rPr lang="nl-NL" dirty="0" err="1"/>
              <a:t>Overview</a:t>
            </a:r>
            <a:r>
              <a:rPr lang="nl-NL" dirty="0"/>
              <a:t> Workshop</a:t>
            </a:r>
          </a:p>
        </p:txBody>
      </p:sp>
    </p:spTree>
    <p:extLst>
      <p:ext uri="{BB962C8B-B14F-4D97-AF65-F5344CB8AC3E}">
        <p14:creationId xmlns:p14="http://schemas.microsoft.com/office/powerpoint/2010/main" val="3413668443"/>
      </p:ext>
    </p:extLst>
  </p:cSld>
  <p:clrMapOvr>
    <a:masterClrMapping/>
  </p:clrMapOvr>
  <mc:AlternateContent xmlns:mc="http://schemas.openxmlformats.org/markup-compatibility/2006" xmlns:p14="http://schemas.microsoft.com/office/powerpoint/2010/main">
    <mc:Choice Requires="p14">
      <p:transition spd="slow" p14:dur="2000" advTm="4994"/>
    </mc:Choice>
    <mc:Fallback xmlns="">
      <p:transition spd="slow" advTm="499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3084A6A-E1FF-AEFE-E70D-82B5363E5397}"/>
              </a:ext>
            </a:extLst>
          </p:cNvPr>
          <p:cNvSpPr>
            <a:spLocks noGrp="1"/>
          </p:cNvSpPr>
          <p:nvPr>
            <p:ph type="title"/>
          </p:nvPr>
        </p:nvSpPr>
        <p:spPr/>
        <p:txBody>
          <a:bodyPr/>
          <a:lstStyle/>
          <a:p>
            <a:r>
              <a:rPr lang="fr-FR" dirty="0"/>
              <a:t>Tegosolar® BIPV Shingles</a:t>
            </a:r>
            <a:endParaRPr lang="en-GB" dirty="0"/>
          </a:p>
        </p:txBody>
      </p:sp>
      <p:sp>
        <p:nvSpPr>
          <p:cNvPr id="4" name="Tijdelijke aanduiding voor tekst 3">
            <a:extLst>
              <a:ext uri="{FF2B5EF4-FFF2-40B4-BE49-F238E27FC236}">
                <a16:creationId xmlns:a16="http://schemas.microsoft.com/office/drawing/2014/main" id="{96EA257A-142F-ED72-5B6E-022AC822F927}"/>
              </a:ext>
            </a:extLst>
          </p:cNvPr>
          <p:cNvSpPr>
            <a:spLocks noGrp="1"/>
          </p:cNvSpPr>
          <p:nvPr>
            <p:ph type="body" idx="10"/>
          </p:nvPr>
        </p:nvSpPr>
        <p:spPr/>
        <p:txBody>
          <a:bodyPr/>
          <a:lstStyle/>
          <a:p>
            <a:endParaRPr lang="en-GB"/>
          </a:p>
        </p:txBody>
      </p:sp>
      <p:sp>
        <p:nvSpPr>
          <p:cNvPr id="6" name="ZoneTexte 5">
            <a:extLst>
              <a:ext uri="{FF2B5EF4-FFF2-40B4-BE49-F238E27FC236}">
                <a16:creationId xmlns:a16="http://schemas.microsoft.com/office/drawing/2014/main" id="{46CD4994-A882-94CF-A7DB-36C897A81A96}"/>
              </a:ext>
            </a:extLst>
          </p:cNvPr>
          <p:cNvSpPr txBox="1"/>
          <p:nvPr/>
        </p:nvSpPr>
        <p:spPr>
          <a:xfrm>
            <a:off x="476249" y="1033675"/>
            <a:ext cx="6723203" cy="2677656"/>
          </a:xfrm>
          <a:prstGeom prst="rect">
            <a:avLst/>
          </a:prstGeom>
          <a:noFill/>
        </p:spPr>
        <p:txBody>
          <a:bodyPr wrap="square" rtlCol="0">
            <a:spAutoFit/>
          </a:bodyPr>
          <a:lstStyle/>
          <a:p>
            <a:r>
              <a:rPr lang="en-US" sz="2400" b="1" dirty="0"/>
              <a:t>Solution description:</a:t>
            </a:r>
          </a:p>
          <a:p>
            <a:pPr algn="just"/>
            <a:r>
              <a:rPr lang="en-US" dirty="0"/>
              <a:t>Bituminous-based PV shingles used for complicated building roof geometries where traditional PVs are difficult to install. </a:t>
            </a:r>
          </a:p>
          <a:p>
            <a:pPr algn="just"/>
            <a:endParaRPr lang="en-US" dirty="0"/>
          </a:p>
          <a:p>
            <a:pPr algn="just"/>
            <a:r>
              <a:rPr lang="en-US" dirty="0"/>
              <a:t>Cells are made of triple-junction thin-film amorphous silicon absorbing blue, green, and red light through 3 separate layers. PV cells thus produce energy with direct light as well as in diffuse light conditions. Bypass diodes between cells allow the module to produce energy even when it is partially in the shade. </a:t>
            </a:r>
          </a:p>
        </p:txBody>
      </p:sp>
      <p:sp>
        <p:nvSpPr>
          <p:cNvPr id="5" name="ZoneTexte 4">
            <a:extLst>
              <a:ext uri="{FF2B5EF4-FFF2-40B4-BE49-F238E27FC236}">
                <a16:creationId xmlns:a16="http://schemas.microsoft.com/office/drawing/2014/main" id="{DA8A4D10-A089-2447-24DB-2C00F5682250}"/>
              </a:ext>
            </a:extLst>
          </p:cNvPr>
          <p:cNvSpPr txBox="1"/>
          <p:nvPr/>
        </p:nvSpPr>
        <p:spPr>
          <a:xfrm>
            <a:off x="476248" y="3856144"/>
            <a:ext cx="6723203" cy="1661993"/>
          </a:xfrm>
          <a:prstGeom prst="rect">
            <a:avLst/>
          </a:prstGeom>
          <a:noFill/>
        </p:spPr>
        <p:txBody>
          <a:bodyPr wrap="square" rtlCol="0">
            <a:spAutoFit/>
          </a:bodyPr>
          <a:lstStyle/>
          <a:p>
            <a:r>
              <a:rPr lang="en-US" sz="2400" b="1" dirty="0"/>
              <a:t>Targeted KPIs:</a:t>
            </a:r>
          </a:p>
          <a:p>
            <a:pPr marL="285750" indent="-285750">
              <a:buFontTx/>
              <a:buChar char="-"/>
            </a:pPr>
            <a:r>
              <a:rPr lang="en-US" dirty="0"/>
              <a:t>Renewable energy production (even in buildings with major architectural challenges)</a:t>
            </a:r>
          </a:p>
          <a:p>
            <a:pPr marL="342900" indent="-342900">
              <a:buFontTx/>
              <a:buChar char="-"/>
            </a:pPr>
            <a:r>
              <a:rPr lang="en-US" dirty="0"/>
              <a:t>Yearly Life Cycle GWP savings</a:t>
            </a:r>
          </a:p>
          <a:p>
            <a:pPr marL="342900" indent="-342900">
              <a:buFontTx/>
              <a:buChar char="-"/>
            </a:pPr>
            <a:endParaRPr lang="en-US" sz="2400" dirty="0"/>
          </a:p>
        </p:txBody>
      </p:sp>
      <p:sp>
        <p:nvSpPr>
          <p:cNvPr id="7" name="ZoneTexte 6">
            <a:extLst>
              <a:ext uri="{FF2B5EF4-FFF2-40B4-BE49-F238E27FC236}">
                <a16:creationId xmlns:a16="http://schemas.microsoft.com/office/drawing/2014/main" id="{5FA71C31-D1AC-A13C-3802-7C6092042059}"/>
              </a:ext>
            </a:extLst>
          </p:cNvPr>
          <p:cNvSpPr txBox="1"/>
          <p:nvPr/>
        </p:nvSpPr>
        <p:spPr>
          <a:xfrm>
            <a:off x="8137003" y="1209675"/>
            <a:ext cx="3148314" cy="461665"/>
          </a:xfrm>
          <a:prstGeom prst="rect">
            <a:avLst/>
          </a:prstGeom>
          <a:noFill/>
        </p:spPr>
        <p:txBody>
          <a:bodyPr wrap="square" rtlCol="0">
            <a:spAutoFit/>
          </a:bodyPr>
          <a:lstStyle/>
          <a:p>
            <a:pPr algn="ctr"/>
            <a:r>
              <a:rPr lang="en-US" sz="2400" b="1" dirty="0"/>
              <a:t>TRL: 6 -&gt; 8</a:t>
            </a:r>
            <a:endParaRPr lang="en-US" sz="2400" dirty="0"/>
          </a:p>
        </p:txBody>
      </p:sp>
      <p:pic>
        <p:nvPicPr>
          <p:cNvPr id="8" name="Immagine 10" descr="Immagine che contiene cielo, esterni, casa, edificio&#10;&#10;Descrizione generata automaticamente">
            <a:extLst>
              <a:ext uri="{FF2B5EF4-FFF2-40B4-BE49-F238E27FC236}">
                <a16:creationId xmlns:a16="http://schemas.microsoft.com/office/drawing/2014/main" id="{4E306B4E-0F06-E691-DC51-65E756AA7C18}"/>
              </a:ext>
            </a:extLst>
          </p:cNvPr>
          <p:cNvPicPr>
            <a:picLocks noChangeAspect="1"/>
          </p:cNvPicPr>
          <p:nvPr/>
        </p:nvPicPr>
        <p:blipFill>
          <a:blip r:embed="rId2"/>
          <a:stretch>
            <a:fillRect/>
          </a:stretch>
        </p:blipFill>
        <p:spPr>
          <a:xfrm>
            <a:off x="7748152" y="1826537"/>
            <a:ext cx="4026634" cy="2677656"/>
          </a:xfrm>
          <a:prstGeom prst="rect">
            <a:avLst/>
          </a:prstGeom>
        </p:spPr>
      </p:pic>
    </p:spTree>
    <p:extLst>
      <p:ext uri="{BB962C8B-B14F-4D97-AF65-F5344CB8AC3E}">
        <p14:creationId xmlns:p14="http://schemas.microsoft.com/office/powerpoint/2010/main" val="4122465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3084A6A-E1FF-AEFE-E70D-82B5363E5397}"/>
              </a:ext>
            </a:extLst>
          </p:cNvPr>
          <p:cNvSpPr>
            <a:spLocks noGrp="1"/>
          </p:cNvSpPr>
          <p:nvPr>
            <p:ph type="title"/>
          </p:nvPr>
        </p:nvSpPr>
        <p:spPr/>
        <p:txBody>
          <a:bodyPr/>
          <a:lstStyle/>
          <a:p>
            <a:r>
              <a:rPr lang="fr-FR" dirty="0"/>
              <a:t>Tegosolar® BIPV Shingles</a:t>
            </a:r>
            <a:endParaRPr lang="en-GB" dirty="0"/>
          </a:p>
        </p:txBody>
      </p:sp>
      <p:sp>
        <p:nvSpPr>
          <p:cNvPr id="4" name="Tijdelijke aanduiding voor tekst 3">
            <a:extLst>
              <a:ext uri="{FF2B5EF4-FFF2-40B4-BE49-F238E27FC236}">
                <a16:creationId xmlns:a16="http://schemas.microsoft.com/office/drawing/2014/main" id="{96EA257A-142F-ED72-5B6E-022AC822F927}"/>
              </a:ext>
            </a:extLst>
          </p:cNvPr>
          <p:cNvSpPr>
            <a:spLocks noGrp="1"/>
          </p:cNvSpPr>
          <p:nvPr>
            <p:ph type="body" idx="10"/>
          </p:nvPr>
        </p:nvSpPr>
        <p:spPr/>
        <p:txBody>
          <a:bodyPr/>
          <a:lstStyle/>
          <a:p>
            <a:endParaRPr lang="en-GB"/>
          </a:p>
        </p:txBody>
      </p:sp>
      <p:sp>
        <p:nvSpPr>
          <p:cNvPr id="5" name="ZoneTexte 4">
            <a:extLst>
              <a:ext uri="{FF2B5EF4-FFF2-40B4-BE49-F238E27FC236}">
                <a16:creationId xmlns:a16="http://schemas.microsoft.com/office/drawing/2014/main" id="{DA8A4D10-A089-2447-24DB-2C00F5682250}"/>
              </a:ext>
            </a:extLst>
          </p:cNvPr>
          <p:cNvSpPr txBox="1"/>
          <p:nvPr/>
        </p:nvSpPr>
        <p:spPr>
          <a:xfrm>
            <a:off x="507533" y="1125785"/>
            <a:ext cx="7063531" cy="4062651"/>
          </a:xfrm>
          <a:prstGeom prst="rect">
            <a:avLst/>
          </a:prstGeom>
          <a:noFill/>
        </p:spPr>
        <p:txBody>
          <a:bodyPr wrap="square" rtlCol="0">
            <a:spAutoFit/>
          </a:bodyPr>
          <a:lstStyle/>
          <a:p>
            <a:pPr algn="just"/>
            <a:r>
              <a:rPr lang="en-US" sz="2400" b="1" dirty="0"/>
              <a:t>Further Benefits:</a:t>
            </a:r>
          </a:p>
          <a:p>
            <a:pPr marL="285750" indent="-285750" algn="just">
              <a:buFont typeface="Wingdings" panose="05000000000000000000" pitchFamily="2" charset="2"/>
              <a:buChar char="ü"/>
            </a:pPr>
            <a:r>
              <a:rPr lang="en-US" dirty="0"/>
              <a:t>The Tegosolar® BIPV shingles are slim and flexible, adapting to any shape of roof, and therefore guarantee maximum design freedom to building designers.</a:t>
            </a:r>
          </a:p>
          <a:p>
            <a:pPr marL="285750" indent="-285750" algn="just">
              <a:buFont typeface="Wingdings" panose="05000000000000000000" pitchFamily="2" charset="2"/>
              <a:buChar char="ü"/>
            </a:pPr>
            <a:r>
              <a:rPr lang="en-US" dirty="0"/>
              <a:t>They are light weight, allowing for easy transport, simple assembly. </a:t>
            </a:r>
          </a:p>
          <a:p>
            <a:pPr marL="285750" indent="-285750" algn="just">
              <a:buFont typeface="Wingdings" panose="05000000000000000000" pitchFamily="2" charset="2"/>
              <a:buChar char="ü"/>
            </a:pPr>
            <a:r>
              <a:rPr lang="en-US" dirty="0"/>
              <a:t>Shingles display excellent high temperature performance, rendering them particularly suitable for roof-mounted applications.</a:t>
            </a:r>
          </a:p>
          <a:p>
            <a:pPr marL="285750" indent="-285750" algn="just">
              <a:buFont typeface="Wingdings" panose="05000000000000000000" pitchFamily="2" charset="2"/>
              <a:buChar char="ü"/>
            </a:pPr>
            <a:r>
              <a:rPr lang="en-US" dirty="0"/>
              <a:t>They do not contain protective glass, which could be subject to breakage, and they are not reflective.</a:t>
            </a:r>
          </a:p>
          <a:p>
            <a:pPr marL="285750" indent="-285750" algn="just">
              <a:buFont typeface="Wingdings" panose="05000000000000000000" pitchFamily="2" charset="2"/>
              <a:buChar char="ü"/>
            </a:pPr>
            <a:r>
              <a:rPr lang="en-US" dirty="0"/>
              <a:t>They can be walked on, for quick and easy inspection and maintenance of the roof. </a:t>
            </a:r>
          </a:p>
          <a:p>
            <a:pPr marL="285750" indent="-285750" algn="just">
              <a:buFont typeface="Wingdings" panose="05000000000000000000" pitchFamily="2" charset="2"/>
              <a:buChar char="ü"/>
            </a:pPr>
            <a:r>
              <a:rPr lang="en-US" dirty="0"/>
              <a:t>The solution does not utilize metallic frames, thus providing a very low visual impact, is not subject to wind load, and can easily be installed by a trained asphalt shingle roofer.</a:t>
            </a:r>
          </a:p>
        </p:txBody>
      </p:sp>
      <p:sp>
        <p:nvSpPr>
          <p:cNvPr id="7" name="ZoneTexte 6">
            <a:extLst>
              <a:ext uri="{FF2B5EF4-FFF2-40B4-BE49-F238E27FC236}">
                <a16:creationId xmlns:a16="http://schemas.microsoft.com/office/drawing/2014/main" id="{5FA71C31-D1AC-A13C-3802-7C6092042059}"/>
              </a:ext>
            </a:extLst>
          </p:cNvPr>
          <p:cNvSpPr txBox="1"/>
          <p:nvPr/>
        </p:nvSpPr>
        <p:spPr>
          <a:xfrm>
            <a:off x="8137003" y="1209675"/>
            <a:ext cx="3148314" cy="461665"/>
          </a:xfrm>
          <a:prstGeom prst="rect">
            <a:avLst/>
          </a:prstGeom>
          <a:noFill/>
        </p:spPr>
        <p:txBody>
          <a:bodyPr wrap="square" rtlCol="0">
            <a:spAutoFit/>
          </a:bodyPr>
          <a:lstStyle/>
          <a:p>
            <a:r>
              <a:rPr lang="en-US" sz="2400" b="1" dirty="0"/>
              <a:t>TRL: 6 -&gt; 8</a:t>
            </a:r>
            <a:endParaRPr lang="en-US" sz="2400" dirty="0"/>
          </a:p>
        </p:txBody>
      </p:sp>
      <p:pic>
        <p:nvPicPr>
          <p:cNvPr id="8" name="Immagine 10" descr="Immagine che contiene cielo, esterni, casa, edificio&#10;&#10;Descrizione generata automaticamente">
            <a:extLst>
              <a:ext uri="{FF2B5EF4-FFF2-40B4-BE49-F238E27FC236}">
                <a16:creationId xmlns:a16="http://schemas.microsoft.com/office/drawing/2014/main" id="{DCD25C09-C887-CEA8-BF88-C7A502A85283}"/>
              </a:ext>
            </a:extLst>
          </p:cNvPr>
          <p:cNvPicPr>
            <a:picLocks noChangeAspect="1"/>
          </p:cNvPicPr>
          <p:nvPr/>
        </p:nvPicPr>
        <p:blipFill>
          <a:blip r:embed="rId2"/>
          <a:stretch>
            <a:fillRect/>
          </a:stretch>
        </p:blipFill>
        <p:spPr>
          <a:xfrm>
            <a:off x="7748152" y="1826537"/>
            <a:ext cx="4026634" cy="2677656"/>
          </a:xfrm>
          <a:prstGeom prst="rect">
            <a:avLst/>
          </a:prstGeom>
        </p:spPr>
      </p:pic>
    </p:spTree>
    <p:extLst>
      <p:ext uri="{BB962C8B-B14F-4D97-AF65-F5344CB8AC3E}">
        <p14:creationId xmlns:p14="http://schemas.microsoft.com/office/powerpoint/2010/main" val="1200219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3084A6A-E1FF-AEFE-E70D-82B5363E5397}"/>
              </a:ext>
            </a:extLst>
          </p:cNvPr>
          <p:cNvSpPr>
            <a:spLocks noGrp="1"/>
          </p:cNvSpPr>
          <p:nvPr>
            <p:ph type="title"/>
          </p:nvPr>
        </p:nvSpPr>
        <p:spPr/>
        <p:txBody>
          <a:bodyPr/>
          <a:lstStyle/>
          <a:p>
            <a:r>
              <a:rPr lang="fr-FR" dirty="0"/>
              <a:t>Tegosolar® BIPV Shingles</a:t>
            </a:r>
            <a:endParaRPr lang="en-GB" dirty="0"/>
          </a:p>
        </p:txBody>
      </p:sp>
      <p:sp>
        <p:nvSpPr>
          <p:cNvPr id="4" name="Tijdelijke aanduiding voor tekst 3">
            <a:extLst>
              <a:ext uri="{FF2B5EF4-FFF2-40B4-BE49-F238E27FC236}">
                <a16:creationId xmlns:a16="http://schemas.microsoft.com/office/drawing/2014/main" id="{96EA257A-142F-ED72-5B6E-022AC822F927}"/>
              </a:ext>
            </a:extLst>
          </p:cNvPr>
          <p:cNvSpPr>
            <a:spLocks noGrp="1"/>
          </p:cNvSpPr>
          <p:nvPr>
            <p:ph type="body" idx="10"/>
          </p:nvPr>
        </p:nvSpPr>
        <p:spPr/>
        <p:txBody>
          <a:bodyPr/>
          <a:lstStyle/>
          <a:p>
            <a:endParaRPr lang="en-GB"/>
          </a:p>
        </p:txBody>
      </p:sp>
      <p:sp>
        <p:nvSpPr>
          <p:cNvPr id="6" name="ZoneTexte 5">
            <a:extLst>
              <a:ext uri="{FF2B5EF4-FFF2-40B4-BE49-F238E27FC236}">
                <a16:creationId xmlns:a16="http://schemas.microsoft.com/office/drawing/2014/main" id="{46CD4994-A882-94CF-A7DB-36C897A81A96}"/>
              </a:ext>
            </a:extLst>
          </p:cNvPr>
          <p:cNvSpPr txBox="1"/>
          <p:nvPr/>
        </p:nvSpPr>
        <p:spPr>
          <a:xfrm>
            <a:off x="476250" y="1209675"/>
            <a:ext cx="7300589" cy="1846659"/>
          </a:xfrm>
          <a:prstGeom prst="rect">
            <a:avLst/>
          </a:prstGeom>
          <a:noFill/>
        </p:spPr>
        <p:txBody>
          <a:bodyPr wrap="square" rtlCol="0">
            <a:spAutoFit/>
          </a:bodyPr>
          <a:lstStyle/>
          <a:p>
            <a:r>
              <a:rPr lang="en-US" sz="2400" b="1" dirty="0"/>
              <a:t>Challenge addressed:</a:t>
            </a:r>
          </a:p>
          <a:p>
            <a:pPr algn="just"/>
            <a:r>
              <a:rPr lang="en-US" dirty="0"/>
              <a:t>Tegosolar® BIPV Shingles provide a flexible solar energy generation solution that can be installed protecting the external design of a building, giving the opportunity of renewable energy generation to protected cultural heritage buildings as well, where conventional BIPV solutions cannot be installed. </a:t>
            </a:r>
          </a:p>
        </p:txBody>
      </p:sp>
      <p:sp>
        <p:nvSpPr>
          <p:cNvPr id="14" name="ZoneTexte 13">
            <a:extLst>
              <a:ext uri="{FF2B5EF4-FFF2-40B4-BE49-F238E27FC236}">
                <a16:creationId xmlns:a16="http://schemas.microsoft.com/office/drawing/2014/main" id="{C61D6AD5-620A-ED31-E88D-BAC44482FDE3}"/>
              </a:ext>
            </a:extLst>
          </p:cNvPr>
          <p:cNvSpPr txBox="1"/>
          <p:nvPr/>
        </p:nvSpPr>
        <p:spPr>
          <a:xfrm>
            <a:off x="476250" y="3191266"/>
            <a:ext cx="7342289" cy="2677656"/>
          </a:xfrm>
          <a:prstGeom prst="rect">
            <a:avLst/>
          </a:prstGeom>
          <a:noFill/>
        </p:spPr>
        <p:txBody>
          <a:bodyPr wrap="square" rtlCol="0">
            <a:spAutoFit/>
          </a:bodyPr>
          <a:lstStyle/>
          <a:p>
            <a:r>
              <a:rPr lang="en-US" sz="2400" b="1" dirty="0"/>
              <a:t>Demo Site:</a:t>
            </a:r>
          </a:p>
          <a:p>
            <a:pPr marL="285750" indent="-285750">
              <a:buFontTx/>
              <a:buChar char="-"/>
            </a:pPr>
            <a:r>
              <a:rPr lang="it-IT" dirty="0"/>
              <a:t>InCUBE Demo Site #1: Santa Chiara District, Trento, ITALY</a:t>
            </a:r>
          </a:p>
          <a:p>
            <a:pPr marL="285750" indent="-285750">
              <a:buFontTx/>
              <a:buChar char="-"/>
            </a:pPr>
            <a:r>
              <a:rPr lang="en-US" dirty="0"/>
              <a:t>The installation on the Italian demo site is expected to produce 24 MWh/y. </a:t>
            </a:r>
          </a:p>
          <a:p>
            <a:pPr marL="285750" indent="-285750">
              <a:buFontTx/>
              <a:buChar char="-"/>
            </a:pPr>
            <a:r>
              <a:rPr lang="en-US" dirty="0"/>
              <a:t>Increase of electrical efficiency for singular panel: 8 more watts or 5,9% better than original </a:t>
            </a:r>
          </a:p>
          <a:p>
            <a:pPr marL="285750" indent="-285750">
              <a:buFontTx/>
              <a:buChar char="-"/>
            </a:pPr>
            <a:r>
              <a:rPr lang="en-US" dirty="0"/>
              <a:t>Reduction or surface needed to install the panels from 2,12289 m2 to 1,97538 m2 (-6,95%) so the combination of two improvements is about 14% on original material</a:t>
            </a:r>
          </a:p>
        </p:txBody>
      </p:sp>
      <p:pic>
        <p:nvPicPr>
          <p:cNvPr id="2" name="Picture 5">
            <a:extLst>
              <a:ext uri="{FF2B5EF4-FFF2-40B4-BE49-F238E27FC236}">
                <a16:creationId xmlns:a16="http://schemas.microsoft.com/office/drawing/2014/main" id="{27D96500-549B-A148-4E08-57DBC47261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6649" y="3486869"/>
            <a:ext cx="3564937" cy="2279342"/>
          </a:xfrm>
          <a:prstGeom prst="rect">
            <a:avLst/>
          </a:prstGeom>
        </p:spPr>
      </p:pic>
      <p:pic>
        <p:nvPicPr>
          <p:cNvPr id="7" name="Immagine 1842821471">
            <a:extLst>
              <a:ext uri="{FF2B5EF4-FFF2-40B4-BE49-F238E27FC236}">
                <a16:creationId xmlns:a16="http://schemas.microsoft.com/office/drawing/2014/main" id="{603A4D1E-045C-128A-CAB4-129A64F3229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181849" y="1013476"/>
            <a:ext cx="3494539" cy="2367655"/>
          </a:xfrm>
          <a:prstGeom prst="rect">
            <a:avLst/>
          </a:prstGeom>
          <a:noFill/>
          <a:ln>
            <a:noFill/>
          </a:ln>
        </p:spPr>
      </p:pic>
    </p:spTree>
    <p:extLst>
      <p:ext uri="{BB962C8B-B14F-4D97-AF65-F5344CB8AC3E}">
        <p14:creationId xmlns:p14="http://schemas.microsoft.com/office/powerpoint/2010/main" val="1764140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3084A6A-E1FF-AEFE-E70D-82B5363E5397}"/>
              </a:ext>
            </a:extLst>
          </p:cNvPr>
          <p:cNvSpPr>
            <a:spLocks noGrp="1"/>
          </p:cNvSpPr>
          <p:nvPr>
            <p:ph type="title"/>
          </p:nvPr>
        </p:nvSpPr>
        <p:spPr/>
        <p:txBody>
          <a:bodyPr/>
          <a:lstStyle/>
          <a:p>
            <a:r>
              <a:rPr lang="fr-FR" dirty="0"/>
              <a:t>Tegosolar® BIPV Shingles</a:t>
            </a:r>
            <a:endParaRPr lang="en-GB" dirty="0"/>
          </a:p>
        </p:txBody>
      </p:sp>
      <p:sp>
        <p:nvSpPr>
          <p:cNvPr id="4" name="Tijdelijke aanduiding voor tekst 3">
            <a:extLst>
              <a:ext uri="{FF2B5EF4-FFF2-40B4-BE49-F238E27FC236}">
                <a16:creationId xmlns:a16="http://schemas.microsoft.com/office/drawing/2014/main" id="{96EA257A-142F-ED72-5B6E-022AC822F927}"/>
              </a:ext>
            </a:extLst>
          </p:cNvPr>
          <p:cNvSpPr>
            <a:spLocks noGrp="1"/>
          </p:cNvSpPr>
          <p:nvPr>
            <p:ph type="body" idx="10"/>
          </p:nvPr>
        </p:nvSpPr>
        <p:spPr/>
        <p:txBody>
          <a:bodyPr/>
          <a:lstStyle/>
          <a:p>
            <a:endParaRPr lang="en-GB"/>
          </a:p>
        </p:txBody>
      </p:sp>
      <p:sp>
        <p:nvSpPr>
          <p:cNvPr id="6" name="ZoneTexte 5">
            <a:extLst>
              <a:ext uri="{FF2B5EF4-FFF2-40B4-BE49-F238E27FC236}">
                <a16:creationId xmlns:a16="http://schemas.microsoft.com/office/drawing/2014/main" id="{46CD4994-A882-94CF-A7DB-36C897A81A96}"/>
              </a:ext>
            </a:extLst>
          </p:cNvPr>
          <p:cNvSpPr txBox="1"/>
          <p:nvPr/>
        </p:nvSpPr>
        <p:spPr>
          <a:xfrm>
            <a:off x="476250" y="1209675"/>
            <a:ext cx="11040560" cy="2492990"/>
          </a:xfrm>
          <a:prstGeom prst="rect">
            <a:avLst/>
          </a:prstGeom>
          <a:noFill/>
        </p:spPr>
        <p:txBody>
          <a:bodyPr wrap="square" rtlCol="0">
            <a:spAutoFit/>
          </a:bodyPr>
          <a:lstStyle/>
          <a:p>
            <a:r>
              <a:rPr lang="en-US" sz="2400" b="1" dirty="0"/>
              <a:t>Potential limitations or challenges:</a:t>
            </a:r>
          </a:p>
          <a:p>
            <a:endParaRPr lang="en-US" sz="2400" b="1" dirty="0"/>
          </a:p>
          <a:p>
            <a:pPr marL="342900" indent="-342900">
              <a:buFont typeface="Wingdings" panose="05000000000000000000" pitchFamily="2" charset="2"/>
              <a:buChar char="§"/>
            </a:pPr>
            <a:r>
              <a:rPr lang="en-US" dirty="0">
                <a:latin typeface="Corbel" panose="020B0503020204020204" pitchFamily="34" charset="0"/>
              </a:rPr>
              <a:t>The installation surface needs to be smooth in order for the BIPV shingles to be attached to it </a:t>
            </a:r>
            <a:r>
              <a:rPr lang="en-US" dirty="0">
                <a:latin typeface="Corbel" panose="020B0503020204020204" pitchFamily="34" charset="0"/>
                <a:cs typeface="Times New Roman" panose="02020603050405020304" pitchFamily="18" charset="0"/>
              </a:rPr>
              <a:t>→ During InCUBE TEGOLA c</a:t>
            </a:r>
            <a:r>
              <a:rPr lang="en-US" dirty="0">
                <a:latin typeface="Corbel" panose="020B0503020204020204" pitchFamily="34" charset="0"/>
              </a:rPr>
              <a:t>onsiders and develops different mounting systems in order to optimize the interaction with an existing roof </a:t>
            </a:r>
            <a:r>
              <a:rPr lang="en-US" dirty="0">
                <a:latin typeface="Corbel" panose="020B0503020204020204" pitchFamily="34" charset="0"/>
                <a:cs typeface="Times New Roman" panose="02020603050405020304" pitchFamily="18" charset="0"/>
              </a:rPr>
              <a:t>→  </a:t>
            </a:r>
            <a:r>
              <a:rPr lang="en-US" dirty="0">
                <a:latin typeface="Corbel" panose="020B0503020204020204" pitchFamily="34" charset="0"/>
              </a:rPr>
              <a:t>A special roofing technology to allow the watertightness of the roof with application of a new wood deck in jobsite and lamination of PV panel (</a:t>
            </a:r>
            <a:r>
              <a:rPr lang="en-US" dirty="0" err="1">
                <a:latin typeface="Corbel" panose="020B0503020204020204" pitchFamily="34" charset="0"/>
              </a:rPr>
              <a:t>Tegosolare</a:t>
            </a:r>
            <a:r>
              <a:rPr lang="en-US" dirty="0">
                <a:latin typeface="Corbel" panose="020B0503020204020204" pitchFamily="34" charset="0"/>
              </a:rPr>
              <a:t> EX 144 Wp) over a bituminous compound membrane.</a:t>
            </a:r>
          </a:p>
          <a:p>
            <a:pPr marL="342900" indent="-342900">
              <a:buFont typeface="Wingdings" panose="05000000000000000000" pitchFamily="2" charset="2"/>
              <a:buChar char="§"/>
            </a:pPr>
            <a:endParaRPr lang="en-US" dirty="0">
              <a:latin typeface="Corbel" panose="020B0503020204020204" pitchFamily="34" charset="0"/>
            </a:endParaRPr>
          </a:p>
        </p:txBody>
      </p:sp>
    </p:spTree>
    <p:extLst>
      <p:ext uri="{BB962C8B-B14F-4D97-AF65-F5344CB8AC3E}">
        <p14:creationId xmlns:p14="http://schemas.microsoft.com/office/powerpoint/2010/main" val="2452619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0"/>
          </p:nvPr>
        </p:nvSpPr>
        <p:spPr/>
        <p:txBody>
          <a:bodyPr/>
          <a:lstStyle/>
          <a:p>
            <a:endParaRPr lang="en-US" dirty="0"/>
          </a:p>
          <a:p>
            <a:r>
              <a:rPr lang="en-US" sz="1800" dirty="0">
                <a:effectLst/>
                <a:latin typeface="Aptos" panose="020B0004020202020204" pitchFamily="34" charset="0"/>
                <a:ea typeface="Aptos" panose="020B0004020202020204" pitchFamily="34" charset="0"/>
                <a:cs typeface="Times New Roman" panose="02020603050405020304" pitchFamily="18" charset="0"/>
              </a:rPr>
              <a:t>Graziano Peterle </a:t>
            </a:r>
          </a:p>
          <a:p>
            <a:r>
              <a:rPr lang="en-US" sz="1800" dirty="0" err="1">
                <a:effectLst/>
                <a:latin typeface="Aptos" panose="020B0004020202020204" pitchFamily="34" charset="0"/>
                <a:ea typeface="Aptos" panose="020B0004020202020204" pitchFamily="34" charset="0"/>
                <a:cs typeface="Times New Roman" panose="02020603050405020304" pitchFamily="18" charset="0"/>
              </a:rPr>
              <a:t>Tegola</a:t>
            </a:r>
            <a:r>
              <a:rPr lang="en-US" sz="1800" dirty="0">
                <a:effectLst/>
                <a:latin typeface="Aptos" panose="020B0004020202020204" pitchFamily="34" charset="0"/>
                <a:ea typeface="Aptos" panose="020B0004020202020204" pitchFamily="34" charset="0"/>
                <a:cs typeface="Times New Roman" panose="02020603050405020304" pitchFamily="18" charset="0"/>
              </a:rPr>
              <a:t> </a:t>
            </a:r>
            <a:r>
              <a:rPr lang="en-US" sz="1800" dirty="0" err="1">
                <a:effectLst/>
                <a:latin typeface="Aptos" panose="020B0004020202020204" pitchFamily="34" charset="0"/>
                <a:ea typeface="Aptos" panose="020B0004020202020204" pitchFamily="34" charset="0"/>
                <a:cs typeface="Times New Roman" panose="02020603050405020304" pitchFamily="18" charset="0"/>
              </a:rPr>
              <a:t>Canadese</a:t>
            </a:r>
            <a:endParaRPr lang="en-US" dirty="0">
              <a:latin typeface="Aptos" panose="020B0004020202020204" pitchFamily="34" charset="0"/>
              <a:cs typeface="Times New Roman" panose="02020603050405020304" pitchFamily="18" charset="0"/>
            </a:endParaRPr>
          </a:p>
          <a:p>
            <a:r>
              <a:rPr lang="en-US" dirty="0"/>
              <a:t>graziano.peterle@iwisholding.com</a:t>
            </a:r>
          </a:p>
        </p:txBody>
      </p:sp>
      <p:sp>
        <p:nvSpPr>
          <p:cNvPr id="3" name="Title 2"/>
          <p:cNvSpPr>
            <a:spLocks noGrp="1"/>
          </p:cNvSpPr>
          <p:nvPr>
            <p:ph type="title"/>
          </p:nvPr>
        </p:nvSpPr>
        <p:spPr/>
        <p:txBody>
          <a:bodyPr/>
          <a:lstStyle/>
          <a:p>
            <a:r>
              <a:rPr lang="en-US" dirty="0"/>
              <a:t>Thank you!</a:t>
            </a:r>
          </a:p>
        </p:txBody>
      </p:sp>
      <p:sp>
        <p:nvSpPr>
          <p:cNvPr id="4" name="Text Placeholder 3"/>
          <p:cNvSpPr>
            <a:spLocks noGrp="1"/>
          </p:cNvSpPr>
          <p:nvPr>
            <p:ph type="body" idx="11"/>
          </p:nvPr>
        </p:nvSpPr>
        <p:spPr/>
        <p:txBody>
          <a:bodyPr/>
          <a:lstStyle/>
          <a:p>
            <a:endParaRPr lang="en-US"/>
          </a:p>
        </p:txBody>
      </p:sp>
    </p:spTree>
    <p:extLst>
      <p:ext uri="{BB962C8B-B14F-4D97-AF65-F5344CB8AC3E}">
        <p14:creationId xmlns:p14="http://schemas.microsoft.com/office/powerpoint/2010/main" val="948301026"/>
      </p:ext>
    </p:extLst>
  </p:cSld>
  <p:clrMapOvr>
    <a:masterClrMapping/>
  </p:clrMapOvr>
</p:sld>
</file>

<file path=ppt/theme/theme1.xml><?xml version="1.0" encoding="utf-8"?>
<a:theme xmlns:a="http://schemas.openxmlformats.org/drawingml/2006/main" name="InCube">
  <a:themeElements>
    <a:clrScheme name="InCUBE">
      <a:dk1>
        <a:srgbClr val="000000"/>
      </a:dk1>
      <a:lt1>
        <a:srgbClr val="FFFFFF"/>
      </a:lt1>
      <a:dk2>
        <a:srgbClr val="000000"/>
      </a:dk2>
      <a:lt2>
        <a:srgbClr val="D6D5D5"/>
      </a:lt2>
      <a:accent1>
        <a:srgbClr val="25AB7A"/>
      </a:accent1>
      <a:accent2>
        <a:srgbClr val="009881"/>
      </a:accent2>
      <a:accent3>
        <a:srgbClr val="00B0E8"/>
      </a:accent3>
      <a:accent4>
        <a:srgbClr val="008DCD"/>
      </a:accent4>
      <a:accent5>
        <a:srgbClr val="75509B"/>
      </a:accent5>
      <a:accent6>
        <a:srgbClr val="652481"/>
      </a:accent6>
      <a:hlink>
        <a:srgbClr val="00B0E8"/>
      </a:hlink>
      <a:folHlink>
        <a:srgbClr val="006EA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nCUBE-powerpointtemplate" id="{675D1131-A729-094B-BB56-70DF283B355A}" vid="{5A6709E6-EA8E-C04C-84C9-302073BB048C}"/>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6F0ADF6E0157443AA2BA4FC4D871AE0" ma:contentTypeVersion="16" ma:contentTypeDescription="Crée un document." ma:contentTypeScope="" ma:versionID="3216926c9691e4d300b5a8b44d51f2f5">
  <xsd:schema xmlns:xsd="http://www.w3.org/2001/XMLSchema" xmlns:xs="http://www.w3.org/2001/XMLSchema" xmlns:p="http://schemas.microsoft.com/office/2006/metadata/properties" xmlns:ns2="1198f212-0835-45e2-b7a7-e460b6fe7c10" xmlns:ns3="e85c52c7-c629-4ab9-b06f-7ff52a278019" targetNamespace="http://schemas.microsoft.com/office/2006/metadata/properties" ma:root="true" ma:fieldsID="8a61afc8f824ef8154de6d289fea9f0c" ns2:_="" ns3:_="">
    <xsd:import namespace="1198f212-0835-45e2-b7a7-e460b6fe7c10"/>
    <xsd:import namespace="e85c52c7-c629-4ab9-b06f-7ff52a27801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98f212-0835-45e2-b7a7-e460b6fe7c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841c45ce-1ab6-4cb6-848d-58c2a7313a0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85c52c7-c629-4ab9-b06f-7ff52a278019"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98c4e90a-0177-41f1-a62b-3e50e460e6a0}" ma:internalName="TaxCatchAll" ma:showField="CatchAllData" ma:web="e85c52c7-c629-4ab9-b06f-7ff52a27801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198f212-0835-45e2-b7a7-e460b6fe7c10">
      <Terms xmlns="http://schemas.microsoft.com/office/infopath/2007/PartnerControls"/>
    </lcf76f155ced4ddcb4097134ff3c332f>
    <TaxCatchAll xmlns="e85c52c7-c629-4ab9-b06f-7ff52a278019" xsi:nil="true"/>
  </documentManagement>
</p:properties>
</file>

<file path=customXml/itemProps1.xml><?xml version="1.0" encoding="utf-8"?>
<ds:datastoreItem xmlns:ds="http://schemas.openxmlformats.org/officeDocument/2006/customXml" ds:itemID="{4C07DC93-CD9A-4C6F-ACB0-70200136B6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98f212-0835-45e2-b7a7-e460b6fe7c10"/>
    <ds:schemaRef ds:uri="e85c52c7-c629-4ab9-b06f-7ff52a27801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52975D1-8C7B-4CD2-AF52-8E4E23E5EFFE}">
  <ds:schemaRefs>
    <ds:schemaRef ds:uri="http://schemas.microsoft.com/sharepoint/v3/contenttype/forms"/>
  </ds:schemaRefs>
</ds:datastoreItem>
</file>

<file path=customXml/itemProps3.xml><?xml version="1.0" encoding="utf-8"?>
<ds:datastoreItem xmlns:ds="http://schemas.openxmlformats.org/officeDocument/2006/customXml" ds:itemID="{C355758C-CA15-4F54-ADB1-5379CB4337D3}">
  <ds:schemaRefs>
    <ds:schemaRef ds:uri="http://schemas.microsoft.com/office/2006/metadata/properties"/>
    <ds:schemaRef ds:uri="http://purl.org/dc/dcmitype/"/>
    <ds:schemaRef ds:uri="http://www.w3.org/XML/1998/namespace"/>
    <ds:schemaRef ds:uri="http://schemas.openxmlformats.org/package/2006/metadata/core-properties"/>
    <ds:schemaRef ds:uri="http://schemas.microsoft.com/office/infopath/2007/PartnerControls"/>
    <ds:schemaRef ds:uri="http://schemas.microsoft.com/office/2006/documentManagement/types"/>
    <ds:schemaRef ds:uri="df715dab-d47c-453e-9b2f-d1ee055e8118"/>
    <ds:schemaRef ds:uri="http://purl.org/dc/terms/"/>
    <ds:schemaRef ds:uri="http://purl.org/dc/elements/1.1/"/>
    <ds:schemaRef ds:uri="1f52d5ee-7d1c-4a19-89bf-071b272f4930"/>
    <ds:schemaRef ds:uri="68d3aaef-fdb7-458d-b4e8-fa4d3e85014b"/>
    <ds:schemaRef ds:uri="1198f212-0835-45e2-b7a7-e460b6fe7c10"/>
    <ds:schemaRef ds:uri="e85c52c7-c629-4ab9-b06f-7ff52a278019"/>
  </ds:schemaRefs>
</ds:datastoreItem>
</file>

<file path=docProps/app.xml><?xml version="1.0" encoding="utf-8"?>
<Properties xmlns="http://schemas.openxmlformats.org/officeDocument/2006/extended-properties" xmlns:vt="http://schemas.openxmlformats.org/officeDocument/2006/docPropsVTypes">
  <Template>InCube</Template>
  <TotalTime>644</TotalTime>
  <Words>487</Words>
  <Application>Microsoft Office PowerPoint</Application>
  <PresentationFormat>Breedbeeld</PresentationFormat>
  <Paragraphs>38</Paragraphs>
  <Slides>6</Slides>
  <Notes>0</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6</vt:i4>
      </vt:variant>
    </vt:vector>
  </HeadingPairs>
  <TitlesOfParts>
    <vt:vector size="14" baseType="lpstr">
      <vt:lpstr>Aptos</vt:lpstr>
      <vt:lpstr>Arial</vt:lpstr>
      <vt:lpstr>Calibri</vt:lpstr>
      <vt:lpstr>Corbel</vt:lpstr>
      <vt:lpstr>Lucida Grande</vt:lpstr>
      <vt:lpstr>Praxis Next</vt:lpstr>
      <vt:lpstr>Wingdings</vt:lpstr>
      <vt:lpstr>InCube</vt:lpstr>
      <vt:lpstr>PowerPoint-presentatie</vt:lpstr>
      <vt:lpstr>Tegosolar® BIPV Shingles</vt:lpstr>
      <vt:lpstr>Tegosolar® BIPV Shingles</vt:lpstr>
      <vt:lpstr>Tegosolar® BIPV Shingles</vt:lpstr>
      <vt:lpstr>Tegosolar® BIPV Shingles</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Ron van Noord</dc:creator>
  <cp:keywords/>
  <dc:description/>
  <cp:lastModifiedBy>Philo Tamis</cp:lastModifiedBy>
  <cp:revision>40</cp:revision>
  <dcterms:created xsi:type="dcterms:W3CDTF">2022-08-29T13:21:24Z</dcterms:created>
  <dcterms:modified xsi:type="dcterms:W3CDTF">2024-08-29T06:24:43Z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0x010100C531FF9EB55912419C879498F9BB867D</vt:lpwstr>
  </property>
</Properties>
</file>