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35" r:id="rId4"/>
  </p:sldMasterIdLst>
  <p:notesMasterIdLst>
    <p:notesMasterId r:id="rId12"/>
  </p:notesMasterIdLst>
  <p:handoutMasterIdLst>
    <p:handoutMasterId r:id="rId13"/>
  </p:handoutMasterIdLst>
  <p:sldIdLst>
    <p:sldId id="266" r:id="rId5"/>
    <p:sldId id="315" r:id="rId6"/>
    <p:sldId id="318" r:id="rId7"/>
    <p:sldId id="317" r:id="rId8"/>
    <p:sldId id="308" r:id="rId9"/>
    <p:sldId id="316" r:id="rId10"/>
    <p:sldId id="271" r:id="rId11"/>
  </p:sldIdLst>
  <p:sldSz cx="12192000" cy="6858000"/>
  <p:notesSz cx="6858000" cy="9144000"/>
  <p:defaultTextStyle>
    <a:defPPr>
      <a:defRPr lang="nl-NL"/>
    </a:defPPr>
    <a:lvl1pPr algn="l" defTabSz="457200" rtl="0" fontAlgn="base">
      <a:spcBef>
        <a:spcPct val="0"/>
      </a:spcBef>
      <a:spcAft>
        <a:spcPct val="0"/>
      </a:spcAft>
      <a:defRPr kern="1200">
        <a:solidFill>
          <a:schemeClr val="tx1"/>
        </a:solidFill>
        <a:latin typeface="Corbel" charset="0"/>
        <a:ea typeface="ＭＳ Ｐゴシック" charset="0"/>
        <a:cs typeface="ＭＳ Ｐゴシック" charset="0"/>
      </a:defRPr>
    </a:lvl1pPr>
    <a:lvl2pPr marL="457200" algn="l" defTabSz="457200" rtl="0" fontAlgn="base">
      <a:spcBef>
        <a:spcPct val="0"/>
      </a:spcBef>
      <a:spcAft>
        <a:spcPct val="0"/>
      </a:spcAft>
      <a:defRPr kern="1200">
        <a:solidFill>
          <a:schemeClr val="tx1"/>
        </a:solidFill>
        <a:latin typeface="Corbel" charset="0"/>
        <a:ea typeface="ＭＳ Ｐゴシック" charset="0"/>
        <a:cs typeface="ＭＳ Ｐゴシック" charset="0"/>
      </a:defRPr>
    </a:lvl2pPr>
    <a:lvl3pPr marL="914400" algn="l" defTabSz="457200" rtl="0" fontAlgn="base">
      <a:spcBef>
        <a:spcPct val="0"/>
      </a:spcBef>
      <a:spcAft>
        <a:spcPct val="0"/>
      </a:spcAft>
      <a:defRPr kern="1200">
        <a:solidFill>
          <a:schemeClr val="tx1"/>
        </a:solidFill>
        <a:latin typeface="Corbel" charset="0"/>
        <a:ea typeface="ＭＳ Ｐゴシック" charset="0"/>
        <a:cs typeface="ＭＳ Ｐゴシック" charset="0"/>
      </a:defRPr>
    </a:lvl3pPr>
    <a:lvl4pPr marL="1371600" algn="l" defTabSz="457200" rtl="0" fontAlgn="base">
      <a:spcBef>
        <a:spcPct val="0"/>
      </a:spcBef>
      <a:spcAft>
        <a:spcPct val="0"/>
      </a:spcAft>
      <a:defRPr kern="1200">
        <a:solidFill>
          <a:schemeClr val="tx1"/>
        </a:solidFill>
        <a:latin typeface="Corbel" charset="0"/>
        <a:ea typeface="ＭＳ Ｐゴシック" charset="0"/>
        <a:cs typeface="ＭＳ Ｐゴシック" charset="0"/>
      </a:defRPr>
    </a:lvl4pPr>
    <a:lvl5pPr marL="1828800" algn="l" defTabSz="457200" rtl="0" fontAlgn="base">
      <a:spcBef>
        <a:spcPct val="0"/>
      </a:spcBef>
      <a:spcAft>
        <a:spcPct val="0"/>
      </a:spcAft>
      <a:defRPr kern="1200">
        <a:solidFill>
          <a:schemeClr val="tx1"/>
        </a:solidFill>
        <a:latin typeface="Corbel" charset="0"/>
        <a:ea typeface="ＭＳ Ｐゴシック" charset="0"/>
        <a:cs typeface="ＭＳ Ｐゴシック" charset="0"/>
      </a:defRPr>
    </a:lvl5pPr>
    <a:lvl6pPr marL="2286000" algn="l" defTabSz="457200" rtl="0" eaLnBrk="1" latinLnBrk="0" hangingPunct="1">
      <a:defRPr kern="1200">
        <a:solidFill>
          <a:schemeClr val="tx1"/>
        </a:solidFill>
        <a:latin typeface="Corbel" charset="0"/>
        <a:ea typeface="ＭＳ Ｐゴシック" charset="0"/>
        <a:cs typeface="ＭＳ Ｐゴシック" charset="0"/>
      </a:defRPr>
    </a:lvl6pPr>
    <a:lvl7pPr marL="2743200" algn="l" defTabSz="457200" rtl="0" eaLnBrk="1" latinLnBrk="0" hangingPunct="1">
      <a:defRPr kern="1200">
        <a:solidFill>
          <a:schemeClr val="tx1"/>
        </a:solidFill>
        <a:latin typeface="Corbel" charset="0"/>
        <a:ea typeface="ＭＳ Ｐゴシック" charset="0"/>
        <a:cs typeface="ＭＳ Ｐゴシック" charset="0"/>
      </a:defRPr>
    </a:lvl7pPr>
    <a:lvl8pPr marL="3200400" algn="l" defTabSz="457200" rtl="0" eaLnBrk="1" latinLnBrk="0" hangingPunct="1">
      <a:defRPr kern="1200">
        <a:solidFill>
          <a:schemeClr val="tx1"/>
        </a:solidFill>
        <a:latin typeface="Corbel" charset="0"/>
        <a:ea typeface="ＭＳ Ｐゴシック" charset="0"/>
        <a:cs typeface="ＭＳ Ｐゴシック" charset="0"/>
      </a:defRPr>
    </a:lvl8pPr>
    <a:lvl9pPr marL="3657600" algn="l" defTabSz="457200" rtl="0" eaLnBrk="1" latinLnBrk="0" hangingPunct="1">
      <a:defRPr kern="1200">
        <a:solidFill>
          <a:schemeClr val="tx1"/>
        </a:solidFill>
        <a:latin typeface="Corbel" charset="0"/>
        <a:ea typeface="ＭＳ Ｐゴシック" charset="0"/>
        <a:cs typeface="ＭＳ Ｐゴシック" charset="0"/>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9CFD80A0-764B-C5DF-F37B-B7F7DAB52EE4}" name="Bertrand Copigneaux" initials="BC" userId="S::b.copigneaux@kentyou.com::c52aadbf-e2ba-47de-a4f8-02185c1bd726"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2F2F2"/>
    <a:srgbClr val="0572AB"/>
    <a:srgbClr val="25AB7A"/>
    <a:srgbClr val="F5F4F4"/>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F6F9F16-0CFA-4EB0-9C58-021BEB7C105F}" v="4" dt="2023-06-22T07:28:57.074"/>
  </p1510:revLst>
</p1510:revInfo>
</file>

<file path=ppt/tableStyles.xml><?xml version="1.0" encoding="utf-8"?>
<a:tblStyleLst xmlns:a="http://schemas.openxmlformats.org/drawingml/2006/main" def="{5C22544A-7EE6-4342-B048-85BDC9FD1C3A}">
  <a:tblStyle styleId="{5C22544A-7EE6-4342-B048-85BDC9FD1C3A}" styleName="Stijl, gemiddeld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DCAF9ED-07DC-4A11-8D7F-57B35C25682E}" styleName="Stijl, gemiddeld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10A1B5D5-9B99-4C35-A422-299274C87663}" styleName="Stijl, gemiddeld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B301B821-A1FF-4177-AEE7-76D212191A09}" styleName="Stijl, gemiddeld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6454"/>
    <p:restoredTop sz="94484"/>
  </p:normalViewPr>
  <p:slideViewPr>
    <p:cSldViewPr snapToGrid="0">
      <p:cViewPr varScale="1">
        <p:scale>
          <a:sx n="104" d="100"/>
          <a:sy n="104" d="100"/>
        </p:scale>
        <p:origin x="1362" y="108"/>
      </p:cViewPr>
      <p:guideLst>
        <p:guide orient="horz" pos="2160"/>
        <p:guide pos="3840"/>
      </p:guideLst>
    </p:cSldViewPr>
  </p:slideViewPr>
  <p:notesTextViewPr>
    <p:cViewPr>
      <p:scale>
        <a:sx n="1" d="1"/>
        <a:sy n="1" d="1"/>
      </p:scale>
      <p:origin x="0" y="0"/>
    </p:cViewPr>
  </p:notesTextViewPr>
  <p:sorterViewPr>
    <p:cViewPr>
      <p:scale>
        <a:sx n="80" d="100"/>
        <a:sy n="8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handoutMaster" Target="handoutMasters/handoutMaster1.xml"/><Relationship Id="rId18" Type="http://schemas.microsoft.com/office/2015/10/relationships/revisionInfo" Target="revisionInfo.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viewProps" Target="viewProps.xml"/><Relationship Id="rId10" Type="http://schemas.openxmlformats.org/officeDocument/2006/relationships/slide" Target="slides/slide6.xml"/><Relationship Id="rId19" Type="http://schemas.microsoft.com/office/2018/10/relationships/authors" Target="author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a:extLst>
              <a:ext uri="{FF2B5EF4-FFF2-40B4-BE49-F238E27FC236}">
                <a16:creationId xmlns:a16="http://schemas.microsoft.com/office/drawing/2014/main" id="{36BEA685-3FE6-AF4E-A330-35588603B904}"/>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a:extLst>
              <a:ext uri="{FF2B5EF4-FFF2-40B4-BE49-F238E27FC236}">
                <a16:creationId xmlns:a16="http://schemas.microsoft.com/office/drawing/2014/main" id="{51ECDA2A-D392-5F4F-8D11-6D28BBC97609}"/>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5C08FED-91B6-9247-8E8A-EEC9504EFFD4}" type="datetime1">
              <a:rPr lang="nl-NL" smtClean="0"/>
              <a:t>23-8-2024</a:t>
            </a:fld>
            <a:endParaRPr lang="nl-NL"/>
          </a:p>
        </p:txBody>
      </p:sp>
      <p:sp>
        <p:nvSpPr>
          <p:cNvPr id="4" name="Tijdelijke aanduiding voor voettekst 3">
            <a:extLst>
              <a:ext uri="{FF2B5EF4-FFF2-40B4-BE49-F238E27FC236}">
                <a16:creationId xmlns:a16="http://schemas.microsoft.com/office/drawing/2014/main" id="{9FFBE7AC-138F-294A-9405-04E4ABCB4435}"/>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5" name="Tijdelijke aanduiding voor dianummer 4">
            <a:extLst>
              <a:ext uri="{FF2B5EF4-FFF2-40B4-BE49-F238E27FC236}">
                <a16:creationId xmlns:a16="http://schemas.microsoft.com/office/drawing/2014/main" id="{297C2B11-8D60-754F-AF70-092522C7BF32}"/>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A9989C96-F333-5F4C-B5FE-29FA273D1F8A}" type="slidenum">
              <a:rPr lang="nl-NL" smtClean="0"/>
              <a:t>‹nr.›</a:t>
            </a:fld>
            <a:endParaRPr lang="nl-NL"/>
          </a:p>
        </p:txBody>
      </p:sp>
    </p:spTree>
    <p:extLst>
      <p:ext uri="{BB962C8B-B14F-4D97-AF65-F5344CB8AC3E}">
        <p14:creationId xmlns:p14="http://schemas.microsoft.com/office/powerpoint/2010/main" val="2422118321"/>
      </p:ext>
    </p:extLst>
  </p:cSld>
  <p:clrMap bg1="lt1" tx1="dk1" bg2="lt2" tx2="dk2" accent1="accent1" accent2="accent2" accent3="accent3" accent4="accent4" accent5="accent5" accent6="accent6" hlink="hlink" folHlink="folHlink"/>
  <p:hf hdr="0" ft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Tijdelijke aanduiding voor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B838219-897E-204F-9AD9-3F4CA732EB3E}" type="datetime1">
              <a:rPr lang="nl-NL" smtClean="0"/>
              <a:t>23-8-2024</a:t>
            </a:fld>
            <a:endParaRPr lang="en-GB"/>
          </a:p>
        </p:txBody>
      </p:sp>
      <p:sp>
        <p:nvSpPr>
          <p:cNvPr id="4" name="Tijdelijke aanduiding voor dia-afbeelding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Tijdelijke aanduiding voor notiti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GB"/>
          </a:p>
        </p:txBody>
      </p:sp>
      <p:sp>
        <p:nvSpPr>
          <p:cNvPr id="6" name="Tijdelijke aanduiding voor voetteks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Tijdelijke aanduiding voor dia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E675D74-ECC5-4795-B0D2-88FB16F7BF68}" type="slidenum">
              <a:rPr lang="en-GB" smtClean="0"/>
              <a:t>‹nr.›</a:t>
            </a:fld>
            <a:endParaRPr lang="en-GB"/>
          </a:p>
        </p:txBody>
      </p:sp>
    </p:spTree>
    <p:extLst>
      <p:ext uri="{BB962C8B-B14F-4D97-AF65-F5344CB8AC3E}">
        <p14:creationId xmlns:p14="http://schemas.microsoft.com/office/powerpoint/2010/main" val="1669047863"/>
      </p:ext>
    </p:extLst>
  </p:cSld>
  <p:clrMap bg1="lt1" tx1="dk1" bg2="lt2" tx2="dk2" accent1="accent1" accent2="accent2" accent3="accent3" accent4="accent4" accent5="accent5" accent6="accent6" hlink="hlink" folHlink="folHlink"/>
  <p:hf hdr="0" ftr="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atum 3"/>
          <p:cNvSpPr>
            <a:spLocks noGrp="1"/>
          </p:cNvSpPr>
          <p:nvPr>
            <p:ph type="dt" idx="1"/>
          </p:nvPr>
        </p:nvSpPr>
        <p:spPr/>
        <p:txBody>
          <a:bodyPr/>
          <a:lstStyle/>
          <a:p>
            <a:fld id="{5B838219-897E-204F-9AD9-3F4CA732EB3E}" type="datetime1">
              <a:rPr lang="nl-NL" smtClean="0"/>
              <a:t>23-8-2024</a:t>
            </a:fld>
            <a:endParaRPr lang="en-GB"/>
          </a:p>
        </p:txBody>
      </p:sp>
      <p:sp>
        <p:nvSpPr>
          <p:cNvPr id="5" name="Tijdelijke aanduiding voor dianummer 4"/>
          <p:cNvSpPr>
            <a:spLocks noGrp="1"/>
          </p:cNvSpPr>
          <p:nvPr>
            <p:ph type="sldNum" sz="quarter" idx="5"/>
          </p:nvPr>
        </p:nvSpPr>
        <p:spPr/>
        <p:txBody>
          <a:bodyPr/>
          <a:lstStyle/>
          <a:p>
            <a:fld id="{BE675D74-ECC5-4795-B0D2-88FB16F7BF68}" type="slidenum">
              <a:rPr lang="en-GB" smtClean="0"/>
              <a:t>1</a:t>
            </a:fld>
            <a:endParaRPr lang="en-GB"/>
          </a:p>
        </p:txBody>
      </p:sp>
    </p:spTree>
    <p:extLst>
      <p:ext uri="{BB962C8B-B14F-4D97-AF65-F5344CB8AC3E}">
        <p14:creationId xmlns:p14="http://schemas.microsoft.com/office/powerpoint/2010/main" val="420439612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jpe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jpe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jpe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8" Type="http://schemas.openxmlformats.org/officeDocument/2006/relationships/image" Target="../media/image16.png"/><Relationship Id="rId13" Type="http://schemas.openxmlformats.org/officeDocument/2006/relationships/image" Target="../media/image21.png"/><Relationship Id="rId18" Type="http://schemas.openxmlformats.org/officeDocument/2006/relationships/image" Target="../media/image26.png"/><Relationship Id="rId26" Type="http://schemas.openxmlformats.org/officeDocument/2006/relationships/image" Target="../media/image8.png"/><Relationship Id="rId3" Type="http://schemas.openxmlformats.org/officeDocument/2006/relationships/image" Target="../media/image11.png"/><Relationship Id="rId21" Type="http://schemas.openxmlformats.org/officeDocument/2006/relationships/image" Target="../media/image29.png"/><Relationship Id="rId7" Type="http://schemas.openxmlformats.org/officeDocument/2006/relationships/image" Target="../media/image15.png"/><Relationship Id="rId12" Type="http://schemas.openxmlformats.org/officeDocument/2006/relationships/image" Target="../media/image20.png"/><Relationship Id="rId17" Type="http://schemas.openxmlformats.org/officeDocument/2006/relationships/image" Target="../media/image25.png"/><Relationship Id="rId25" Type="http://schemas.openxmlformats.org/officeDocument/2006/relationships/image" Target="../media/image2.jpeg"/><Relationship Id="rId2" Type="http://schemas.openxmlformats.org/officeDocument/2006/relationships/image" Target="../media/image10.png"/><Relationship Id="rId16" Type="http://schemas.openxmlformats.org/officeDocument/2006/relationships/image" Target="../media/image24.png"/><Relationship Id="rId20" Type="http://schemas.openxmlformats.org/officeDocument/2006/relationships/image" Target="../media/image28.png"/><Relationship Id="rId1" Type="http://schemas.openxmlformats.org/officeDocument/2006/relationships/slideMaster" Target="../slideMasters/slideMaster1.xml"/><Relationship Id="rId6" Type="http://schemas.openxmlformats.org/officeDocument/2006/relationships/image" Target="../media/image14.png"/><Relationship Id="rId11" Type="http://schemas.openxmlformats.org/officeDocument/2006/relationships/image" Target="../media/image19.png"/><Relationship Id="rId24" Type="http://schemas.openxmlformats.org/officeDocument/2006/relationships/image" Target="../media/image32.png"/><Relationship Id="rId5" Type="http://schemas.openxmlformats.org/officeDocument/2006/relationships/image" Target="../media/image13.png"/><Relationship Id="rId15" Type="http://schemas.openxmlformats.org/officeDocument/2006/relationships/image" Target="../media/image23.png"/><Relationship Id="rId23" Type="http://schemas.openxmlformats.org/officeDocument/2006/relationships/image" Target="../media/image31.png"/><Relationship Id="rId10" Type="http://schemas.openxmlformats.org/officeDocument/2006/relationships/image" Target="../media/image18.png"/><Relationship Id="rId19" Type="http://schemas.openxmlformats.org/officeDocument/2006/relationships/image" Target="../media/image27.png"/><Relationship Id="rId4" Type="http://schemas.openxmlformats.org/officeDocument/2006/relationships/image" Target="../media/image12.png"/><Relationship Id="rId9" Type="http://schemas.openxmlformats.org/officeDocument/2006/relationships/image" Target="../media/image17.png"/><Relationship Id="rId14" Type="http://schemas.openxmlformats.org/officeDocument/2006/relationships/image" Target="../media/image22.png"/><Relationship Id="rId22" Type="http://schemas.openxmlformats.org/officeDocument/2006/relationships/image" Target="../media/image30.png"/><Relationship Id="rId27" Type="http://schemas.openxmlformats.org/officeDocument/2006/relationships/image" Target="../media/image33.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jpe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7.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8.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8.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Front slide white">
    <p:spTree>
      <p:nvGrpSpPr>
        <p:cNvPr id="1" name=""/>
        <p:cNvGrpSpPr/>
        <p:nvPr/>
      </p:nvGrpSpPr>
      <p:grpSpPr>
        <a:xfrm>
          <a:off x="0" y="0"/>
          <a:ext cx="0" cy="0"/>
          <a:chOff x="0" y="0"/>
          <a:chExt cx="0" cy="0"/>
        </a:xfrm>
      </p:grpSpPr>
      <p:pic>
        <p:nvPicPr>
          <p:cNvPr id="3" name="Afbeelding 2">
            <a:extLst>
              <a:ext uri="{FF2B5EF4-FFF2-40B4-BE49-F238E27FC236}">
                <a16:creationId xmlns:a16="http://schemas.microsoft.com/office/drawing/2014/main" id="{039B50D9-CDAA-3B49-B7F7-1B0CE80084EA}"/>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3452459" y="632198"/>
            <a:ext cx="5287082" cy="4036645"/>
          </a:xfrm>
          <a:prstGeom prst="rect">
            <a:avLst/>
          </a:prstGeom>
        </p:spPr>
      </p:pic>
      <p:sp>
        <p:nvSpPr>
          <p:cNvPr id="5" name="Tijdelijke aanduiding voor tekst 2">
            <a:extLst>
              <a:ext uri="{FF2B5EF4-FFF2-40B4-BE49-F238E27FC236}">
                <a16:creationId xmlns:a16="http://schemas.microsoft.com/office/drawing/2014/main" id="{AF17D47A-D015-D8E6-8F65-2061C0B7CF01}"/>
              </a:ext>
            </a:extLst>
          </p:cNvPr>
          <p:cNvSpPr>
            <a:spLocks noGrp="1"/>
          </p:cNvSpPr>
          <p:nvPr>
            <p:ph type="body" idx="1" hasCustomPrompt="1"/>
          </p:nvPr>
        </p:nvSpPr>
        <p:spPr>
          <a:xfrm>
            <a:off x="1079764" y="6254701"/>
            <a:ext cx="9745253" cy="320511"/>
          </a:xfrm>
          <a:prstGeom prst="rect">
            <a:avLst/>
          </a:prstGeom>
        </p:spPr>
        <p:txBody>
          <a:bodyPr>
            <a:noAutofit/>
          </a:bodyPr>
          <a:lstStyle>
            <a:lvl1pPr marL="0" indent="0" algn="l">
              <a:lnSpc>
                <a:spcPct val="90000"/>
              </a:lnSpc>
              <a:buNone/>
              <a:defRPr sz="900" i="0">
                <a:solidFill>
                  <a:schemeClr val="accent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This project is funded by the European Union’s 'Horizon Europe Research &amp; Innovation </a:t>
            </a:r>
            <a:r>
              <a:rPr lang="en-US" err="1"/>
              <a:t>programme</a:t>
            </a:r>
            <a:r>
              <a:rPr lang="en-US"/>
              <a:t>' under grant agreement no. 101069610. This publication reflects the authors’ view only and the European Commission is not responsible for any use that may be made of the information it contains.</a:t>
            </a:r>
            <a:endParaRPr lang="nl-NL"/>
          </a:p>
        </p:txBody>
      </p:sp>
      <p:pic>
        <p:nvPicPr>
          <p:cNvPr id="6" name="Afbeelding 5">
            <a:extLst>
              <a:ext uri="{FF2B5EF4-FFF2-40B4-BE49-F238E27FC236}">
                <a16:creationId xmlns:a16="http://schemas.microsoft.com/office/drawing/2014/main" id="{3151A1B1-F2D4-37A9-DBEC-69995492C2CC}"/>
              </a:ext>
            </a:extLst>
          </p:cNvPr>
          <p:cNvPicPr>
            <a:picLocks noChangeAspect="1"/>
          </p:cNvPicPr>
          <p:nvPr userDrawn="1"/>
        </p:nvPicPr>
        <p:blipFill>
          <a:blip r:embed="rId3"/>
          <a:stretch>
            <a:fillRect/>
          </a:stretch>
        </p:blipFill>
        <p:spPr>
          <a:xfrm>
            <a:off x="273769" y="6151005"/>
            <a:ext cx="805995" cy="537329"/>
          </a:xfrm>
          <a:prstGeom prst="rect">
            <a:avLst/>
          </a:prstGeom>
        </p:spPr>
      </p:pic>
      <p:sp>
        <p:nvSpPr>
          <p:cNvPr id="11" name="Tijdelijke aanduiding voor tekst 9">
            <a:extLst>
              <a:ext uri="{FF2B5EF4-FFF2-40B4-BE49-F238E27FC236}">
                <a16:creationId xmlns:a16="http://schemas.microsoft.com/office/drawing/2014/main" id="{6E547E4C-55DA-C449-8C97-227CF4977415}"/>
              </a:ext>
            </a:extLst>
          </p:cNvPr>
          <p:cNvSpPr>
            <a:spLocks noGrp="1"/>
          </p:cNvSpPr>
          <p:nvPr>
            <p:ph type="body" sz="quarter" idx="11" hasCustomPrompt="1"/>
          </p:nvPr>
        </p:nvSpPr>
        <p:spPr>
          <a:xfrm>
            <a:off x="1270552" y="5307945"/>
            <a:ext cx="9650895" cy="327078"/>
          </a:xfrm>
        </p:spPr>
        <p:txBody>
          <a:bodyPr/>
          <a:lstStyle>
            <a:lvl1pPr algn="ctr">
              <a:buNone/>
              <a:defRPr sz="2000">
                <a:latin typeface="Corbel" panose="020B0503020204020204" pitchFamily="34" charset="0"/>
              </a:defRPr>
            </a:lvl1pPr>
          </a:lstStyle>
          <a:p>
            <a:pPr algn="ctr"/>
            <a:r>
              <a:rPr lang="en-GB" dirty="0"/>
              <a:t>[name presenter], [name organisation]</a:t>
            </a:r>
          </a:p>
        </p:txBody>
      </p:sp>
      <p:sp>
        <p:nvSpPr>
          <p:cNvPr id="12" name="Tijdelijke aanduiding voor tekst 9">
            <a:extLst>
              <a:ext uri="{FF2B5EF4-FFF2-40B4-BE49-F238E27FC236}">
                <a16:creationId xmlns:a16="http://schemas.microsoft.com/office/drawing/2014/main" id="{9E8C6854-E7F9-6D48-B704-637866633AFD}"/>
              </a:ext>
            </a:extLst>
          </p:cNvPr>
          <p:cNvSpPr>
            <a:spLocks noGrp="1"/>
          </p:cNvSpPr>
          <p:nvPr>
            <p:ph type="body" sz="quarter" idx="12" hasCustomPrompt="1"/>
          </p:nvPr>
        </p:nvSpPr>
        <p:spPr>
          <a:xfrm>
            <a:off x="1270552" y="4785190"/>
            <a:ext cx="9650895" cy="536714"/>
          </a:xfrm>
        </p:spPr>
        <p:txBody>
          <a:bodyPr/>
          <a:lstStyle>
            <a:lvl1pPr algn="ctr">
              <a:buNone/>
              <a:defRPr sz="3200">
                <a:solidFill>
                  <a:schemeClr val="accent1"/>
                </a:solidFill>
                <a:latin typeface="Corbel" panose="020B0503020204020204" pitchFamily="34" charset="0"/>
              </a:defRPr>
            </a:lvl1pPr>
          </a:lstStyle>
          <a:p>
            <a:pPr algn="ctr"/>
            <a:r>
              <a:rPr lang="en-GB" dirty="0"/>
              <a:t>[Title]</a:t>
            </a:r>
          </a:p>
        </p:txBody>
      </p:sp>
      <p:sp>
        <p:nvSpPr>
          <p:cNvPr id="8" name="Tekstvak 7">
            <a:extLst>
              <a:ext uri="{FF2B5EF4-FFF2-40B4-BE49-F238E27FC236}">
                <a16:creationId xmlns:a16="http://schemas.microsoft.com/office/drawing/2014/main" id="{D5E1CDF0-431A-DD45-B25F-B902BBD7D15A}"/>
              </a:ext>
            </a:extLst>
          </p:cNvPr>
          <p:cNvSpPr txBox="1"/>
          <p:nvPr userDrawn="1"/>
        </p:nvSpPr>
        <p:spPr>
          <a:xfrm>
            <a:off x="5012869" y="5685951"/>
            <a:ext cx="1724098" cy="276999"/>
          </a:xfrm>
          <a:prstGeom prst="rect">
            <a:avLst/>
          </a:prstGeom>
          <a:noFill/>
        </p:spPr>
        <p:txBody>
          <a:bodyPr wrap="square" rtlCol="0">
            <a:spAutoFit/>
          </a:bodyPr>
          <a:lstStyle/>
          <a:p>
            <a:pPr algn="ctr"/>
            <a:fld id="{75443CCC-2F12-7547-AAF7-7D1A3BD894FE}" type="datetime1">
              <a:rPr lang="nl-NL" sz="1200" noProof="0" smtClean="0">
                <a:solidFill>
                  <a:schemeClr val="tx1"/>
                </a:solidFill>
              </a:rPr>
              <a:t>23-8-2024</a:t>
            </a:fld>
            <a:endParaRPr lang="en-GB" sz="1200" noProof="0" dirty="0">
              <a:solidFill>
                <a:schemeClr val="tx1"/>
              </a:solidFill>
            </a:endParaRPr>
          </a:p>
        </p:txBody>
      </p:sp>
      <p:sp>
        <p:nvSpPr>
          <p:cNvPr id="10" name="Tijdelijke aanduiding voor tekst 9">
            <a:extLst>
              <a:ext uri="{FF2B5EF4-FFF2-40B4-BE49-F238E27FC236}">
                <a16:creationId xmlns:a16="http://schemas.microsoft.com/office/drawing/2014/main" id="{BED41247-632D-114A-83B1-CA2DCB37C055}"/>
              </a:ext>
            </a:extLst>
          </p:cNvPr>
          <p:cNvSpPr>
            <a:spLocks noGrp="1"/>
          </p:cNvSpPr>
          <p:nvPr>
            <p:ph type="body" sz="quarter" idx="10" hasCustomPrompt="1"/>
          </p:nvPr>
        </p:nvSpPr>
        <p:spPr>
          <a:xfrm>
            <a:off x="3877843" y="5889007"/>
            <a:ext cx="3994150" cy="276999"/>
          </a:xfrm>
        </p:spPr>
        <p:txBody>
          <a:bodyPr/>
          <a:lstStyle>
            <a:lvl1pPr algn="ctr">
              <a:buNone/>
              <a:defRPr sz="1200">
                <a:latin typeface="Corbel" panose="020B0503020204020204" pitchFamily="34" charset="0"/>
              </a:defRPr>
            </a:lvl1pPr>
          </a:lstStyle>
          <a:p>
            <a:pPr lvl="0"/>
            <a:r>
              <a:rPr lang="nl-NL" dirty="0"/>
              <a:t>[</a:t>
            </a:r>
            <a:r>
              <a:rPr lang="nl-NL" dirty="0" err="1"/>
              <a:t>Location</a:t>
            </a:r>
            <a:r>
              <a:rPr lang="nl-NL" dirty="0"/>
              <a:t>]</a:t>
            </a:r>
          </a:p>
        </p:txBody>
      </p:sp>
    </p:spTree>
    <p:extLst>
      <p:ext uri="{BB962C8B-B14F-4D97-AF65-F5344CB8AC3E}">
        <p14:creationId xmlns:p14="http://schemas.microsoft.com/office/powerpoint/2010/main" val="426986338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bhead with text white">
    <p:spTree>
      <p:nvGrpSpPr>
        <p:cNvPr id="1" name=""/>
        <p:cNvGrpSpPr/>
        <p:nvPr/>
      </p:nvGrpSpPr>
      <p:grpSpPr>
        <a:xfrm>
          <a:off x="0" y="0"/>
          <a:ext cx="0" cy="0"/>
          <a:chOff x="0" y="0"/>
          <a:chExt cx="0" cy="0"/>
        </a:xfrm>
      </p:grpSpPr>
      <p:sp>
        <p:nvSpPr>
          <p:cNvPr id="5" name="Tijdelijke aanduiding voor tekst 2"/>
          <p:cNvSpPr>
            <a:spLocks noGrp="1"/>
          </p:cNvSpPr>
          <p:nvPr>
            <p:ph type="body" idx="10" hasCustomPrompt="1"/>
          </p:nvPr>
        </p:nvSpPr>
        <p:spPr>
          <a:xfrm>
            <a:off x="1693332" y="3270827"/>
            <a:ext cx="8822269" cy="2463800"/>
          </a:xfrm>
          <a:prstGeom prst="rect">
            <a:avLst/>
          </a:prstGeom>
        </p:spPr>
        <p:txBody>
          <a:bodyPr>
            <a:normAutofit/>
          </a:bodyPr>
          <a:lstStyle>
            <a:lvl1pPr marL="0" indent="0" algn="ctr">
              <a:lnSpc>
                <a:spcPct val="90000"/>
              </a:lnSpc>
              <a:buNone/>
              <a:defRPr sz="1800" i="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model text style</a:t>
            </a:r>
            <a:endParaRPr lang="nl-NL"/>
          </a:p>
        </p:txBody>
      </p:sp>
      <p:sp>
        <p:nvSpPr>
          <p:cNvPr id="6" name="Tijdelijke aanduiding voor titel 1"/>
          <p:cNvSpPr>
            <a:spLocks noGrp="1"/>
          </p:cNvSpPr>
          <p:nvPr>
            <p:ph type="title" hasCustomPrompt="1"/>
          </p:nvPr>
        </p:nvSpPr>
        <p:spPr>
          <a:xfrm>
            <a:off x="1693332" y="2529466"/>
            <a:ext cx="8805339" cy="727075"/>
          </a:xfrm>
          <a:prstGeom prst="rect">
            <a:avLst/>
          </a:prstGeom>
          <a:noFill/>
          <a:ln>
            <a:noFill/>
          </a:ln>
        </p:spPr>
        <p:style>
          <a:lnRef idx="2">
            <a:schemeClr val="accent2">
              <a:shade val="50000"/>
            </a:schemeClr>
          </a:lnRef>
          <a:fillRef idx="1">
            <a:schemeClr val="accent2"/>
          </a:fillRef>
          <a:effectRef idx="0">
            <a:schemeClr val="accent2"/>
          </a:effectRef>
          <a:fontRef idx="none"/>
        </p:style>
        <p:txBody>
          <a:bodyPr vert="horz" lIns="91440" tIns="45720" rIns="91440" bIns="45720" rtlCol="0" anchor="b">
            <a:normAutofit/>
          </a:bodyPr>
          <a:lstStyle>
            <a:lvl1pPr algn="ctr">
              <a:defRPr>
                <a:solidFill>
                  <a:schemeClr val="accent2"/>
                </a:solidFill>
              </a:defRPr>
            </a:lvl1pPr>
          </a:lstStyle>
          <a:p>
            <a:r>
              <a:rPr lang="nl-NL"/>
              <a:t>SUBHEAD</a:t>
            </a:r>
          </a:p>
        </p:txBody>
      </p:sp>
      <p:sp>
        <p:nvSpPr>
          <p:cNvPr id="10" name="Rechthoek 9">
            <a:extLst>
              <a:ext uri="{FF2B5EF4-FFF2-40B4-BE49-F238E27FC236}">
                <a16:creationId xmlns:a16="http://schemas.microsoft.com/office/drawing/2014/main" id="{566034A1-7C33-3AEC-506B-E23367A932FB}"/>
              </a:ext>
            </a:extLst>
          </p:cNvPr>
          <p:cNvSpPr/>
          <p:nvPr userDrawn="1"/>
        </p:nvSpPr>
        <p:spPr>
          <a:xfrm>
            <a:off x="0" y="5929745"/>
            <a:ext cx="12192000" cy="928255"/>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nl-NL">
              <a:solidFill>
                <a:schemeClr val="accent2"/>
              </a:solidFill>
            </a:endParaRPr>
          </a:p>
        </p:txBody>
      </p:sp>
      <p:sp>
        <p:nvSpPr>
          <p:cNvPr id="12" name="Tijdelijke aanduiding voor tekst 2">
            <a:extLst>
              <a:ext uri="{FF2B5EF4-FFF2-40B4-BE49-F238E27FC236}">
                <a16:creationId xmlns:a16="http://schemas.microsoft.com/office/drawing/2014/main" id="{35C8F2B8-2096-0FB4-934E-AD111269527F}"/>
              </a:ext>
            </a:extLst>
          </p:cNvPr>
          <p:cNvSpPr>
            <a:spLocks noGrp="1"/>
          </p:cNvSpPr>
          <p:nvPr>
            <p:ph type="body" idx="1" hasCustomPrompt="1"/>
          </p:nvPr>
        </p:nvSpPr>
        <p:spPr>
          <a:xfrm>
            <a:off x="1079765" y="6193411"/>
            <a:ext cx="9745253" cy="320511"/>
          </a:xfrm>
          <a:prstGeom prst="rect">
            <a:avLst/>
          </a:prstGeom>
        </p:spPr>
        <p:txBody>
          <a:bodyPr>
            <a:noAutofit/>
          </a:bodyPr>
          <a:lstStyle>
            <a:lvl1pPr marL="0" indent="0" algn="l">
              <a:lnSpc>
                <a:spcPct val="90000"/>
              </a:lnSpc>
              <a:buNone/>
              <a:defRPr sz="900" i="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GB" noProof="0"/>
              <a:t>This project is funded by the European Union’s 'Horizon Europe Research &amp; Innovation programme' under grant agreement no. 101069610. This publication reflects the authors’ view only and the European Commission is not responsible for any use that may be made of the information it contains.</a:t>
            </a:r>
          </a:p>
        </p:txBody>
      </p:sp>
      <p:pic>
        <p:nvPicPr>
          <p:cNvPr id="13" name="Afbeelding 12">
            <a:extLst>
              <a:ext uri="{FF2B5EF4-FFF2-40B4-BE49-F238E27FC236}">
                <a16:creationId xmlns:a16="http://schemas.microsoft.com/office/drawing/2014/main" id="{DA7A9B49-4722-2336-0031-61EDCB2BECF6}"/>
              </a:ext>
            </a:extLst>
          </p:cNvPr>
          <p:cNvPicPr>
            <a:picLocks noChangeAspect="1"/>
          </p:cNvPicPr>
          <p:nvPr userDrawn="1"/>
        </p:nvPicPr>
        <p:blipFill>
          <a:blip r:embed="rId2"/>
          <a:stretch>
            <a:fillRect/>
          </a:stretch>
        </p:blipFill>
        <p:spPr>
          <a:xfrm>
            <a:off x="273770" y="6089715"/>
            <a:ext cx="805995" cy="537329"/>
          </a:xfrm>
          <a:prstGeom prst="rect">
            <a:avLst/>
          </a:prstGeom>
        </p:spPr>
      </p:pic>
      <p:pic>
        <p:nvPicPr>
          <p:cNvPr id="8" name="Afbeelding 7">
            <a:extLst>
              <a:ext uri="{FF2B5EF4-FFF2-40B4-BE49-F238E27FC236}">
                <a16:creationId xmlns:a16="http://schemas.microsoft.com/office/drawing/2014/main" id="{7806BC9C-A66D-1C44-BC93-595122B35CE7}"/>
              </a:ext>
            </a:extLst>
          </p:cNvPr>
          <p:cNvPicPr>
            <a:picLocks noChangeAspect="1"/>
          </p:cNvPicPr>
          <p:nvPr userDrawn="1"/>
        </p:nvPicPr>
        <p:blipFill>
          <a:blip r:embed="rId3"/>
          <a:srcRect/>
          <a:stretch/>
        </p:blipFill>
        <p:spPr>
          <a:xfrm>
            <a:off x="11060482" y="5990658"/>
            <a:ext cx="979118" cy="775555"/>
          </a:xfrm>
          <a:prstGeom prst="rect">
            <a:avLst/>
          </a:prstGeom>
        </p:spPr>
      </p:pic>
      <p:sp>
        <p:nvSpPr>
          <p:cNvPr id="17" name="Tekstvak 16">
            <a:extLst>
              <a:ext uri="{FF2B5EF4-FFF2-40B4-BE49-F238E27FC236}">
                <a16:creationId xmlns:a16="http://schemas.microsoft.com/office/drawing/2014/main" id="{6313714C-2842-CE4D-9BE0-317A69E5068C}"/>
              </a:ext>
            </a:extLst>
          </p:cNvPr>
          <p:cNvSpPr txBox="1"/>
          <p:nvPr userDrawn="1"/>
        </p:nvSpPr>
        <p:spPr>
          <a:xfrm>
            <a:off x="10461276" y="6624544"/>
            <a:ext cx="1724098" cy="246221"/>
          </a:xfrm>
          <a:prstGeom prst="rect">
            <a:avLst/>
          </a:prstGeom>
          <a:noFill/>
        </p:spPr>
        <p:txBody>
          <a:bodyPr wrap="square" rtlCol="0">
            <a:spAutoFit/>
          </a:bodyPr>
          <a:lstStyle/>
          <a:p>
            <a:pPr algn="r"/>
            <a:fld id="{9FF421C2-5AEB-5946-83CE-930E8697A75F}" type="slidenum">
              <a:rPr lang="nl-NL" sz="1000" smtClean="0">
                <a:solidFill>
                  <a:schemeClr val="bg1"/>
                </a:solidFill>
              </a:rPr>
              <a:t>‹nr.›</a:t>
            </a:fld>
            <a:endParaRPr lang="nl-NL" sz="1000" dirty="0">
              <a:solidFill>
                <a:schemeClr val="bg1"/>
              </a:solidFill>
            </a:endParaRPr>
          </a:p>
        </p:txBody>
      </p:sp>
      <p:sp>
        <p:nvSpPr>
          <p:cNvPr id="11" name="Tekstvak 10">
            <a:extLst>
              <a:ext uri="{FF2B5EF4-FFF2-40B4-BE49-F238E27FC236}">
                <a16:creationId xmlns:a16="http://schemas.microsoft.com/office/drawing/2014/main" id="{5436FAEB-A3A9-754A-9A83-7647F27944F8}"/>
              </a:ext>
            </a:extLst>
          </p:cNvPr>
          <p:cNvSpPr txBox="1"/>
          <p:nvPr userDrawn="1"/>
        </p:nvSpPr>
        <p:spPr>
          <a:xfrm>
            <a:off x="6626" y="6617618"/>
            <a:ext cx="1724098" cy="246221"/>
          </a:xfrm>
          <a:prstGeom prst="rect">
            <a:avLst/>
          </a:prstGeom>
          <a:noFill/>
        </p:spPr>
        <p:txBody>
          <a:bodyPr wrap="square" rtlCol="0">
            <a:spAutoFit/>
          </a:bodyPr>
          <a:lstStyle/>
          <a:p>
            <a:pPr algn="l"/>
            <a:fld id="{70BC26CE-5267-5D4C-9C98-A8832560E7F8}" type="datetime1">
              <a:rPr lang="nl-NL" sz="1000" noProof="0" smtClean="0">
                <a:solidFill>
                  <a:schemeClr val="bg1"/>
                </a:solidFill>
              </a:rPr>
              <a:t>23-8-2024</a:t>
            </a:fld>
            <a:endParaRPr lang="en-GB" sz="1000" noProof="0" dirty="0">
              <a:solidFill>
                <a:schemeClr val="bg1"/>
              </a:solidFill>
            </a:endParaRPr>
          </a:p>
        </p:txBody>
      </p:sp>
    </p:spTree>
    <p:extLst>
      <p:ext uri="{BB962C8B-B14F-4D97-AF65-F5344CB8AC3E}">
        <p14:creationId xmlns:p14="http://schemas.microsoft.com/office/powerpoint/2010/main" val="166757132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Subhead with text green">
    <p:spTree>
      <p:nvGrpSpPr>
        <p:cNvPr id="1" name=""/>
        <p:cNvGrpSpPr/>
        <p:nvPr/>
      </p:nvGrpSpPr>
      <p:grpSpPr>
        <a:xfrm>
          <a:off x="0" y="0"/>
          <a:ext cx="0" cy="0"/>
          <a:chOff x="0" y="0"/>
          <a:chExt cx="0" cy="0"/>
        </a:xfrm>
      </p:grpSpPr>
      <p:pic>
        <p:nvPicPr>
          <p:cNvPr id="8" name="Afbeelding 7">
            <a:extLst>
              <a:ext uri="{FF2B5EF4-FFF2-40B4-BE49-F238E27FC236}">
                <a16:creationId xmlns:a16="http://schemas.microsoft.com/office/drawing/2014/main" id="{8E41D3EC-57EA-B746-92D6-919FFAC7C770}"/>
              </a:ext>
            </a:extLst>
          </p:cNvPr>
          <p:cNvPicPr>
            <a:picLocks noChangeAspect="1"/>
          </p:cNvPicPr>
          <p:nvPr userDrawn="1"/>
        </p:nvPicPr>
        <p:blipFill>
          <a:blip r:embed="rId2"/>
          <a:srcRect l="2007" r="2007"/>
          <a:stretch/>
        </p:blipFill>
        <p:spPr>
          <a:xfrm>
            <a:off x="0" y="0"/>
            <a:ext cx="12191999" cy="6926850"/>
          </a:xfrm>
          <a:prstGeom prst="rect">
            <a:avLst/>
          </a:prstGeom>
        </p:spPr>
      </p:pic>
      <p:sp>
        <p:nvSpPr>
          <p:cNvPr id="5" name="Tijdelijke aanduiding voor tekst 2"/>
          <p:cNvSpPr>
            <a:spLocks noGrp="1"/>
          </p:cNvSpPr>
          <p:nvPr>
            <p:ph type="body" idx="10" hasCustomPrompt="1"/>
          </p:nvPr>
        </p:nvSpPr>
        <p:spPr>
          <a:xfrm>
            <a:off x="1693332" y="3695700"/>
            <a:ext cx="8822269" cy="2463800"/>
          </a:xfrm>
          <a:prstGeom prst="rect">
            <a:avLst/>
          </a:prstGeom>
        </p:spPr>
        <p:txBody>
          <a:bodyPr>
            <a:normAutofit/>
          </a:bodyPr>
          <a:lstStyle>
            <a:lvl1pPr marL="0" indent="0" algn="ctr">
              <a:lnSpc>
                <a:spcPct val="90000"/>
              </a:lnSpc>
              <a:buNone/>
              <a:defRPr sz="1800" i="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model text style</a:t>
            </a:r>
            <a:endParaRPr lang="nl-NL"/>
          </a:p>
        </p:txBody>
      </p:sp>
      <p:sp>
        <p:nvSpPr>
          <p:cNvPr id="6" name="Tijdelijke aanduiding voor titel 1"/>
          <p:cNvSpPr>
            <a:spLocks noGrp="1"/>
          </p:cNvSpPr>
          <p:nvPr>
            <p:ph type="title" hasCustomPrompt="1"/>
          </p:nvPr>
        </p:nvSpPr>
        <p:spPr>
          <a:xfrm>
            <a:off x="1693332" y="2954339"/>
            <a:ext cx="8805339" cy="727075"/>
          </a:xfrm>
          <a:prstGeom prst="rect">
            <a:avLst/>
          </a:prstGeom>
          <a:noFill/>
          <a:ln>
            <a:noFill/>
          </a:ln>
        </p:spPr>
        <p:style>
          <a:lnRef idx="2">
            <a:schemeClr val="accent2">
              <a:shade val="50000"/>
            </a:schemeClr>
          </a:lnRef>
          <a:fillRef idx="1">
            <a:schemeClr val="accent2"/>
          </a:fillRef>
          <a:effectRef idx="0">
            <a:schemeClr val="accent2"/>
          </a:effectRef>
          <a:fontRef idx="none"/>
        </p:style>
        <p:txBody>
          <a:bodyPr vert="horz" lIns="91440" tIns="45720" rIns="91440" bIns="45720" rtlCol="0" anchor="b">
            <a:normAutofit/>
          </a:bodyPr>
          <a:lstStyle>
            <a:lvl1pPr algn="ctr">
              <a:defRPr>
                <a:solidFill>
                  <a:schemeClr val="bg1"/>
                </a:solidFill>
              </a:defRPr>
            </a:lvl1pPr>
          </a:lstStyle>
          <a:p>
            <a:r>
              <a:rPr lang="nl-NL"/>
              <a:t>SUBHEAD</a:t>
            </a:r>
          </a:p>
        </p:txBody>
      </p:sp>
      <p:pic>
        <p:nvPicPr>
          <p:cNvPr id="12" name="Afbeelding 11">
            <a:extLst>
              <a:ext uri="{FF2B5EF4-FFF2-40B4-BE49-F238E27FC236}">
                <a16:creationId xmlns:a16="http://schemas.microsoft.com/office/drawing/2014/main" id="{05FF494A-6A6D-2E47-B612-81372E323850}"/>
              </a:ext>
            </a:extLst>
          </p:cNvPr>
          <p:cNvPicPr>
            <a:picLocks noChangeAspect="1"/>
          </p:cNvPicPr>
          <p:nvPr userDrawn="1"/>
        </p:nvPicPr>
        <p:blipFill>
          <a:blip r:embed="rId3"/>
          <a:srcRect/>
          <a:stretch/>
        </p:blipFill>
        <p:spPr>
          <a:xfrm>
            <a:off x="11060482" y="5990658"/>
            <a:ext cx="979118" cy="775555"/>
          </a:xfrm>
          <a:prstGeom prst="rect">
            <a:avLst/>
          </a:prstGeom>
        </p:spPr>
      </p:pic>
      <p:sp>
        <p:nvSpPr>
          <p:cNvPr id="15" name="Tijdelijke aanduiding voor tekst 2">
            <a:extLst>
              <a:ext uri="{FF2B5EF4-FFF2-40B4-BE49-F238E27FC236}">
                <a16:creationId xmlns:a16="http://schemas.microsoft.com/office/drawing/2014/main" id="{C48DC2DD-6DD0-D74C-A1AC-38AB619259A6}"/>
              </a:ext>
            </a:extLst>
          </p:cNvPr>
          <p:cNvSpPr>
            <a:spLocks noGrp="1"/>
          </p:cNvSpPr>
          <p:nvPr>
            <p:ph type="body" idx="11" hasCustomPrompt="1"/>
          </p:nvPr>
        </p:nvSpPr>
        <p:spPr>
          <a:xfrm>
            <a:off x="1079765" y="6193411"/>
            <a:ext cx="9745253" cy="320511"/>
          </a:xfrm>
          <a:prstGeom prst="rect">
            <a:avLst/>
          </a:prstGeom>
        </p:spPr>
        <p:txBody>
          <a:bodyPr>
            <a:noAutofit/>
          </a:bodyPr>
          <a:lstStyle>
            <a:lvl1pPr marL="0" indent="0" algn="l">
              <a:lnSpc>
                <a:spcPct val="90000"/>
              </a:lnSpc>
              <a:buNone/>
              <a:defRPr sz="900" i="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GB" noProof="0"/>
              <a:t>This project is funded by the European Union’s 'Horizon Europe Research &amp; Innovation programme' under grant agreement no. 101069610. This publication reflects the authors’ view only and the European Commission is not responsible for any use that may be made of the information it contains.</a:t>
            </a:r>
          </a:p>
        </p:txBody>
      </p:sp>
      <p:pic>
        <p:nvPicPr>
          <p:cNvPr id="16" name="Afbeelding 15">
            <a:extLst>
              <a:ext uri="{FF2B5EF4-FFF2-40B4-BE49-F238E27FC236}">
                <a16:creationId xmlns:a16="http://schemas.microsoft.com/office/drawing/2014/main" id="{373CA734-0466-E14A-8BEB-6979A251B9BE}"/>
              </a:ext>
            </a:extLst>
          </p:cNvPr>
          <p:cNvPicPr>
            <a:picLocks noChangeAspect="1"/>
          </p:cNvPicPr>
          <p:nvPr userDrawn="1"/>
        </p:nvPicPr>
        <p:blipFill>
          <a:blip r:embed="rId4"/>
          <a:stretch>
            <a:fillRect/>
          </a:stretch>
        </p:blipFill>
        <p:spPr>
          <a:xfrm>
            <a:off x="273770" y="6089715"/>
            <a:ext cx="805995" cy="537329"/>
          </a:xfrm>
          <a:prstGeom prst="rect">
            <a:avLst/>
          </a:prstGeom>
        </p:spPr>
      </p:pic>
      <p:sp>
        <p:nvSpPr>
          <p:cNvPr id="13" name="Tekstvak 12">
            <a:extLst>
              <a:ext uri="{FF2B5EF4-FFF2-40B4-BE49-F238E27FC236}">
                <a16:creationId xmlns:a16="http://schemas.microsoft.com/office/drawing/2014/main" id="{D0285212-1379-9F40-A205-04C94C645B51}"/>
              </a:ext>
            </a:extLst>
          </p:cNvPr>
          <p:cNvSpPr txBox="1"/>
          <p:nvPr userDrawn="1"/>
        </p:nvSpPr>
        <p:spPr>
          <a:xfrm>
            <a:off x="10461276" y="6624544"/>
            <a:ext cx="1724098" cy="246221"/>
          </a:xfrm>
          <a:prstGeom prst="rect">
            <a:avLst/>
          </a:prstGeom>
          <a:noFill/>
        </p:spPr>
        <p:txBody>
          <a:bodyPr wrap="square" rtlCol="0">
            <a:spAutoFit/>
          </a:bodyPr>
          <a:lstStyle/>
          <a:p>
            <a:pPr algn="r"/>
            <a:fld id="{9FF421C2-5AEB-5946-83CE-930E8697A75F}" type="slidenum">
              <a:rPr lang="nl-NL" sz="1000" smtClean="0">
                <a:solidFill>
                  <a:schemeClr val="bg1"/>
                </a:solidFill>
              </a:rPr>
              <a:t>‹nr.›</a:t>
            </a:fld>
            <a:endParaRPr lang="nl-NL" sz="1000" dirty="0">
              <a:solidFill>
                <a:schemeClr val="bg1"/>
              </a:solidFill>
            </a:endParaRPr>
          </a:p>
        </p:txBody>
      </p:sp>
      <p:sp>
        <p:nvSpPr>
          <p:cNvPr id="10" name="Tekstvak 9">
            <a:extLst>
              <a:ext uri="{FF2B5EF4-FFF2-40B4-BE49-F238E27FC236}">
                <a16:creationId xmlns:a16="http://schemas.microsoft.com/office/drawing/2014/main" id="{FFF37371-95FB-9E44-9F16-FF087121AB6E}"/>
              </a:ext>
            </a:extLst>
          </p:cNvPr>
          <p:cNvSpPr txBox="1"/>
          <p:nvPr userDrawn="1"/>
        </p:nvSpPr>
        <p:spPr>
          <a:xfrm>
            <a:off x="6626" y="6617618"/>
            <a:ext cx="1724098" cy="246221"/>
          </a:xfrm>
          <a:prstGeom prst="rect">
            <a:avLst/>
          </a:prstGeom>
          <a:noFill/>
        </p:spPr>
        <p:txBody>
          <a:bodyPr wrap="square" rtlCol="0">
            <a:spAutoFit/>
          </a:bodyPr>
          <a:lstStyle/>
          <a:p>
            <a:pPr algn="l"/>
            <a:fld id="{6F227E26-7A7B-3445-ADA2-CC4B1B4A02AD}" type="datetime1">
              <a:rPr lang="nl-NL" sz="1000" noProof="0" smtClean="0">
                <a:solidFill>
                  <a:schemeClr val="bg1"/>
                </a:solidFill>
              </a:rPr>
              <a:t>23-8-2024</a:t>
            </a:fld>
            <a:endParaRPr lang="en-GB" sz="1000" noProof="0" dirty="0">
              <a:solidFill>
                <a:schemeClr val="bg1"/>
              </a:solidFill>
            </a:endParaRPr>
          </a:p>
        </p:txBody>
      </p:sp>
    </p:spTree>
    <p:extLst>
      <p:ext uri="{BB962C8B-B14F-4D97-AF65-F5344CB8AC3E}">
        <p14:creationId xmlns:p14="http://schemas.microsoft.com/office/powerpoint/2010/main" val="83400869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ubhead with text blue">
    <p:spTree>
      <p:nvGrpSpPr>
        <p:cNvPr id="1" name=""/>
        <p:cNvGrpSpPr/>
        <p:nvPr/>
      </p:nvGrpSpPr>
      <p:grpSpPr>
        <a:xfrm>
          <a:off x="0" y="0"/>
          <a:ext cx="0" cy="0"/>
          <a:chOff x="0" y="0"/>
          <a:chExt cx="0" cy="0"/>
        </a:xfrm>
      </p:grpSpPr>
      <p:pic>
        <p:nvPicPr>
          <p:cNvPr id="9" name="Afbeelding 8">
            <a:extLst>
              <a:ext uri="{FF2B5EF4-FFF2-40B4-BE49-F238E27FC236}">
                <a16:creationId xmlns:a16="http://schemas.microsoft.com/office/drawing/2014/main" id="{F708D556-8E55-7149-A2B0-E4FCE45FA7D2}"/>
              </a:ext>
            </a:extLst>
          </p:cNvPr>
          <p:cNvPicPr>
            <a:picLocks noChangeAspect="1"/>
          </p:cNvPicPr>
          <p:nvPr/>
        </p:nvPicPr>
        <p:blipFill rotWithShape="1">
          <a:blip r:embed="rId2"/>
          <a:srcRect l="1988" r="2026"/>
          <a:stretch/>
        </p:blipFill>
        <p:spPr>
          <a:xfrm>
            <a:off x="1" y="0"/>
            <a:ext cx="12191999" cy="6926850"/>
          </a:xfrm>
          <a:prstGeom prst="rect">
            <a:avLst/>
          </a:prstGeom>
        </p:spPr>
      </p:pic>
      <p:sp>
        <p:nvSpPr>
          <p:cNvPr id="5" name="Tijdelijke aanduiding voor tekst 2"/>
          <p:cNvSpPr>
            <a:spLocks noGrp="1"/>
          </p:cNvSpPr>
          <p:nvPr>
            <p:ph type="body" idx="10" hasCustomPrompt="1"/>
          </p:nvPr>
        </p:nvSpPr>
        <p:spPr>
          <a:xfrm>
            <a:off x="1693332" y="3695700"/>
            <a:ext cx="8822269" cy="2463800"/>
          </a:xfrm>
          <a:prstGeom prst="rect">
            <a:avLst/>
          </a:prstGeom>
        </p:spPr>
        <p:txBody>
          <a:bodyPr>
            <a:normAutofit/>
          </a:bodyPr>
          <a:lstStyle>
            <a:lvl1pPr marL="0" indent="0" algn="ctr">
              <a:lnSpc>
                <a:spcPct val="90000"/>
              </a:lnSpc>
              <a:buNone/>
              <a:defRPr sz="1800" i="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model text style</a:t>
            </a:r>
            <a:endParaRPr lang="nl-NL"/>
          </a:p>
        </p:txBody>
      </p:sp>
      <p:sp>
        <p:nvSpPr>
          <p:cNvPr id="6" name="Tijdelijke aanduiding voor titel 1"/>
          <p:cNvSpPr>
            <a:spLocks noGrp="1"/>
          </p:cNvSpPr>
          <p:nvPr>
            <p:ph type="title" hasCustomPrompt="1"/>
          </p:nvPr>
        </p:nvSpPr>
        <p:spPr>
          <a:xfrm>
            <a:off x="1693332" y="2954339"/>
            <a:ext cx="8805339" cy="727075"/>
          </a:xfrm>
          <a:prstGeom prst="rect">
            <a:avLst/>
          </a:prstGeom>
          <a:noFill/>
          <a:ln>
            <a:noFill/>
          </a:ln>
        </p:spPr>
        <p:style>
          <a:lnRef idx="2">
            <a:schemeClr val="accent2">
              <a:shade val="50000"/>
            </a:schemeClr>
          </a:lnRef>
          <a:fillRef idx="1">
            <a:schemeClr val="accent2"/>
          </a:fillRef>
          <a:effectRef idx="0">
            <a:schemeClr val="accent2"/>
          </a:effectRef>
          <a:fontRef idx="none"/>
        </p:style>
        <p:txBody>
          <a:bodyPr vert="horz" lIns="91440" tIns="45720" rIns="91440" bIns="45720" rtlCol="0" anchor="b">
            <a:normAutofit/>
          </a:bodyPr>
          <a:lstStyle>
            <a:lvl1pPr algn="ctr">
              <a:defRPr>
                <a:solidFill>
                  <a:schemeClr val="bg1"/>
                </a:solidFill>
              </a:defRPr>
            </a:lvl1pPr>
          </a:lstStyle>
          <a:p>
            <a:r>
              <a:rPr lang="nl-NL"/>
              <a:t>SUBHEAD</a:t>
            </a:r>
          </a:p>
        </p:txBody>
      </p:sp>
      <p:pic>
        <p:nvPicPr>
          <p:cNvPr id="8" name="Afbeelding 7">
            <a:extLst>
              <a:ext uri="{FF2B5EF4-FFF2-40B4-BE49-F238E27FC236}">
                <a16:creationId xmlns:a16="http://schemas.microsoft.com/office/drawing/2014/main" id="{F41255D3-7621-D949-A441-736064823B93}"/>
              </a:ext>
            </a:extLst>
          </p:cNvPr>
          <p:cNvPicPr>
            <a:picLocks noChangeAspect="1"/>
          </p:cNvPicPr>
          <p:nvPr userDrawn="1"/>
        </p:nvPicPr>
        <p:blipFill>
          <a:blip r:embed="rId3"/>
          <a:srcRect/>
          <a:stretch/>
        </p:blipFill>
        <p:spPr>
          <a:xfrm>
            <a:off x="11060482" y="5990658"/>
            <a:ext cx="979118" cy="775555"/>
          </a:xfrm>
          <a:prstGeom prst="rect">
            <a:avLst/>
          </a:prstGeom>
        </p:spPr>
      </p:pic>
      <p:sp>
        <p:nvSpPr>
          <p:cNvPr id="13" name="Tijdelijke aanduiding voor tekst 2">
            <a:extLst>
              <a:ext uri="{FF2B5EF4-FFF2-40B4-BE49-F238E27FC236}">
                <a16:creationId xmlns:a16="http://schemas.microsoft.com/office/drawing/2014/main" id="{142FD767-47EF-F846-8A58-8CB0F497BA83}"/>
              </a:ext>
            </a:extLst>
          </p:cNvPr>
          <p:cNvSpPr>
            <a:spLocks noGrp="1"/>
          </p:cNvSpPr>
          <p:nvPr>
            <p:ph type="body" idx="11" hasCustomPrompt="1"/>
          </p:nvPr>
        </p:nvSpPr>
        <p:spPr>
          <a:xfrm>
            <a:off x="1079765" y="6193411"/>
            <a:ext cx="9745253" cy="320511"/>
          </a:xfrm>
          <a:prstGeom prst="rect">
            <a:avLst/>
          </a:prstGeom>
        </p:spPr>
        <p:txBody>
          <a:bodyPr>
            <a:noAutofit/>
          </a:bodyPr>
          <a:lstStyle>
            <a:lvl1pPr marL="0" indent="0" algn="l">
              <a:lnSpc>
                <a:spcPct val="90000"/>
              </a:lnSpc>
              <a:buNone/>
              <a:defRPr sz="900" i="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GB" noProof="0"/>
              <a:t>This project is funded by the European Union’s 'Horizon Europe Research &amp; Innovation programme' under grant agreement no. 101069610. This publication reflects the authors’ view only and the European Commission is not responsible for any use that may be made of the information it contains.</a:t>
            </a:r>
          </a:p>
        </p:txBody>
      </p:sp>
      <p:pic>
        <p:nvPicPr>
          <p:cNvPr id="16" name="Afbeelding 15">
            <a:extLst>
              <a:ext uri="{FF2B5EF4-FFF2-40B4-BE49-F238E27FC236}">
                <a16:creationId xmlns:a16="http://schemas.microsoft.com/office/drawing/2014/main" id="{22B16EAE-CED1-274E-8305-6607A7C7CCB3}"/>
              </a:ext>
            </a:extLst>
          </p:cNvPr>
          <p:cNvPicPr>
            <a:picLocks noChangeAspect="1"/>
          </p:cNvPicPr>
          <p:nvPr userDrawn="1"/>
        </p:nvPicPr>
        <p:blipFill>
          <a:blip r:embed="rId4"/>
          <a:stretch>
            <a:fillRect/>
          </a:stretch>
        </p:blipFill>
        <p:spPr>
          <a:xfrm>
            <a:off x="273770" y="6089715"/>
            <a:ext cx="805995" cy="537329"/>
          </a:xfrm>
          <a:prstGeom prst="rect">
            <a:avLst/>
          </a:prstGeom>
        </p:spPr>
      </p:pic>
      <p:sp>
        <p:nvSpPr>
          <p:cNvPr id="12" name="Tekstvak 11">
            <a:extLst>
              <a:ext uri="{FF2B5EF4-FFF2-40B4-BE49-F238E27FC236}">
                <a16:creationId xmlns:a16="http://schemas.microsoft.com/office/drawing/2014/main" id="{F38ACAA5-89A7-8845-ADAE-2D8E8676B96F}"/>
              </a:ext>
            </a:extLst>
          </p:cNvPr>
          <p:cNvSpPr txBox="1"/>
          <p:nvPr userDrawn="1"/>
        </p:nvSpPr>
        <p:spPr>
          <a:xfrm>
            <a:off x="10461276" y="6624544"/>
            <a:ext cx="1724098" cy="246221"/>
          </a:xfrm>
          <a:prstGeom prst="rect">
            <a:avLst/>
          </a:prstGeom>
          <a:noFill/>
        </p:spPr>
        <p:txBody>
          <a:bodyPr wrap="square" rtlCol="0">
            <a:spAutoFit/>
          </a:bodyPr>
          <a:lstStyle/>
          <a:p>
            <a:pPr algn="r"/>
            <a:fld id="{9FF421C2-5AEB-5946-83CE-930E8697A75F}" type="slidenum">
              <a:rPr lang="nl-NL" sz="1000" smtClean="0">
                <a:solidFill>
                  <a:schemeClr val="bg1"/>
                </a:solidFill>
              </a:rPr>
              <a:t>‹nr.›</a:t>
            </a:fld>
            <a:endParaRPr lang="nl-NL" sz="1000" dirty="0">
              <a:solidFill>
                <a:schemeClr val="bg1"/>
              </a:solidFill>
            </a:endParaRPr>
          </a:p>
        </p:txBody>
      </p:sp>
      <p:sp>
        <p:nvSpPr>
          <p:cNvPr id="10" name="Tekstvak 9">
            <a:extLst>
              <a:ext uri="{FF2B5EF4-FFF2-40B4-BE49-F238E27FC236}">
                <a16:creationId xmlns:a16="http://schemas.microsoft.com/office/drawing/2014/main" id="{7031A82B-9A24-F44A-A0AF-488B759F071D}"/>
              </a:ext>
            </a:extLst>
          </p:cNvPr>
          <p:cNvSpPr txBox="1"/>
          <p:nvPr userDrawn="1"/>
        </p:nvSpPr>
        <p:spPr>
          <a:xfrm>
            <a:off x="6626" y="6617618"/>
            <a:ext cx="1724098" cy="246221"/>
          </a:xfrm>
          <a:prstGeom prst="rect">
            <a:avLst/>
          </a:prstGeom>
          <a:noFill/>
        </p:spPr>
        <p:txBody>
          <a:bodyPr wrap="square" rtlCol="0">
            <a:spAutoFit/>
          </a:bodyPr>
          <a:lstStyle/>
          <a:p>
            <a:pPr algn="l"/>
            <a:fld id="{E46508FD-3945-374E-92EC-F0503D3B096E}" type="datetime1">
              <a:rPr lang="nl-NL" sz="1000" noProof="0" smtClean="0">
                <a:solidFill>
                  <a:schemeClr val="bg1"/>
                </a:solidFill>
              </a:rPr>
              <a:t>23-8-2024</a:t>
            </a:fld>
            <a:endParaRPr lang="en-GB" sz="1000" noProof="0" dirty="0">
              <a:solidFill>
                <a:schemeClr val="bg1"/>
              </a:solidFill>
            </a:endParaRPr>
          </a:p>
        </p:txBody>
      </p:sp>
    </p:spTree>
    <p:extLst>
      <p:ext uri="{BB962C8B-B14F-4D97-AF65-F5344CB8AC3E}">
        <p14:creationId xmlns:p14="http://schemas.microsoft.com/office/powerpoint/2010/main" val="8682988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ext page">
    <p:spTree>
      <p:nvGrpSpPr>
        <p:cNvPr id="1" name=""/>
        <p:cNvGrpSpPr/>
        <p:nvPr/>
      </p:nvGrpSpPr>
      <p:grpSpPr>
        <a:xfrm>
          <a:off x="0" y="0"/>
          <a:ext cx="0" cy="0"/>
          <a:chOff x="0" y="0"/>
          <a:chExt cx="0" cy="0"/>
        </a:xfrm>
      </p:grpSpPr>
      <p:sp>
        <p:nvSpPr>
          <p:cNvPr id="3" name="Tijdelijke aanduiding voor tekst 2"/>
          <p:cNvSpPr>
            <a:spLocks noGrp="1"/>
          </p:cNvSpPr>
          <p:nvPr>
            <p:ph type="body" idx="1" hasCustomPrompt="1"/>
          </p:nvPr>
        </p:nvSpPr>
        <p:spPr>
          <a:xfrm>
            <a:off x="963084" y="1485904"/>
            <a:ext cx="10363200" cy="4212886"/>
          </a:xfrm>
          <a:prstGeom prst="rect">
            <a:avLst/>
          </a:prstGeom>
        </p:spPr>
        <p:txBody>
          <a:bodyPr>
            <a:normAutofit/>
          </a:bodyPr>
          <a:lstStyle>
            <a:lvl1pPr marL="0" indent="0" algn="l">
              <a:lnSpc>
                <a:spcPct val="90000"/>
              </a:lnSpc>
              <a:buNone/>
              <a:defRPr sz="1800" i="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model text style</a:t>
            </a:r>
            <a:endParaRPr lang="nl-NL" dirty="0"/>
          </a:p>
        </p:txBody>
      </p:sp>
      <p:sp>
        <p:nvSpPr>
          <p:cNvPr id="6" name="Tijdelijke aanduiding voor titel 1">
            <a:extLst>
              <a:ext uri="{FF2B5EF4-FFF2-40B4-BE49-F238E27FC236}">
                <a16:creationId xmlns:a16="http://schemas.microsoft.com/office/drawing/2014/main" id="{1782DBCE-9078-3E4A-B23B-145105DE622F}"/>
              </a:ext>
            </a:extLst>
          </p:cNvPr>
          <p:cNvSpPr>
            <a:spLocks noGrp="1"/>
          </p:cNvSpPr>
          <p:nvPr>
            <p:ph type="title" hasCustomPrompt="1"/>
          </p:nvPr>
        </p:nvSpPr>
        <p:spPr>
          <a:xfrm>
            <a:off x="0" y="1"/>
            <a:ext cx="12192000" cy="974035"/>
          </a:xfrm>
          <a:prstGeom prst="rect">
            <a:avLst/>
          </a:prstGeom>
          <a:solidFill>
            <a:schemeClr val="bg1">
              <a:lumMod val="95000"/>
            </a:schemeClr>
          </a:solidFill>
          <a:ln>
            <a:noFill/>
          </a:ln>
        </p:spPr>
        <p:style>
          <a:lnRef idx="2">
            <a:schemeClr val="accent2">
              <a:shade val="50000"/>
            </a:schemeClr>
          </a:lnRef>
          <a:fillRef idx="1">
            <a:schemeClr val="accent2"/>
          </a:fillRef>
          <a:effectRef idx="0">
            <a:schemeClr val="accent2"/>
          </a:effectRef>
          <a:fontRef idx="none"/>
        </p:style>
        <p:txBody>
          <a:bodyPr vert="horz" lIns="91440" tIns="45720" rIns="91440" bIns="45720" rtlCol="0" anchor="ctr">
            <a:normAutofit/>
          </a:bodyPr>
          <a:lstStyle/>
          <a:p>
            <a:r>
              <a:rPr lang="nl-NL" dirty="0"/>
              <a:t>Click </a:t>
            </a:r>
            <a:r>
              <a:rPr lang="nl-NL" dirty="0" err="1"/>
              <a:t>to</a:t>
            </a:r>
            <a:r>
              <a:rPr lang="nl-NL" dirty="0"/>
              <a:t> </a:t>
            </a:r>
            <a:r>
              <a:rPr lang="nl-NL" dirty="0" err="1"/>
              <a:t>edit</a:t>
            </a:r>
            <a:r>
              <a:rPr lang="nl-NL" dirty="0"/>
              <a:t> </a:t>
            </a:r>
            <a:r>
              <a:rPr lang="nl-NL" dirty="0" err="1"/>
              <a:t>style</a:t>
            </a:r>
            <a:endParaRPr lang="nl-NL" dirty="0"/>
          </a:p>
        </p:txBody>
      </p:sp>
      <p:sp>
        <p:nvSpPr>
          <p:cNvPr id="5" name="Rechthoek 4">
            <a:extLst>
              <a:ext uri="{FF2B5EF4-FFF2-40B4-BE49-F238E27FC236}">
                <a16:creationId xmlns:a16="http://schemas.microsoft.com/office/drawing/2014/main" id="{80F7D0B3-BA60-F53D-8CD8-E504F9EF8C2F}"/>
              </a:ext>
            </a:extLst>
          </p:cNvPr>
          <p:cNvSpPr/>
          <p:nvPr userDrawn="1"/>
        </p:nvSpPr>
        <p:spPr>
          <a:xfrm>
            <a:off x="0" y="5929745"/>
            <a:ext cx="12192000" cy="928255"/>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nl-NL">
              <a:solidFill>
                <a:schemeClr val="accent2"/>
              </a:solidFill>
            </a:endParaRPr>
          </a:p>
        </p:txBody>
      </p:sp>
      <p:sp>
        <p:nvSpPr>
          <p:cNvPr id="9" name="Tijdelijke aanduiding voor tekst 2">
            <a:extLst>
              <a:ext uri="{FF2B5EF4-FFF2-40B4-BE49-F238E27FC236}">
                <a16:creationId xmlns:a16="http://schemas.microsoft.com/office/drawing/2014/main" id="{BDA32BBA-11FE-38EA-812F-427281B330DD}"/>
              </a:ext>
            </a:extLst>
          </p:cNvPr>
          <p:cNvSpPr>
            <a:spLocks noGrp="1"/>
          </p:cNvSpPr>
          <p:nvPr>
            <p:ph type="body" idx="10" hasCustomPrompt="1"/>
          </p:nvPr>
        </p:nvSpPr>
        <p:spPr>
          <a:xfrm>
            <a:off x="1079765" y="6193411"/>
            <a:ext cx="9745253" cy="320511"/>
          </a:xfrm>
          <a:prstGeom prst="rect">
            <a:avLst/>
          </a:prstGeom>
        </p:spPr>
        <p:txBody>
          <a:bodyPr>
            <a:noAutofit/>
          </a:bodyPr>
          <a:lstStyle>
            <a:lvl1pPr marL="0" indent="0" algn="l">
              <a:lnSpc>
                <a:spcPct val="90000"/>
              </a:lnSpc>
              <a:buNone/>
              <a:defRPr sz="900" i="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GB" noProof="0"/>
              <a:t>This project is funded by the European Union’s 'Horizon Europe Research &amp; Innovation programme' under grant agreement no. 101069610. This publication reflects the authors’ view only and the European Commission is not responsible for any use that may be made of the information it contains.</a:t>
            </a:r>
          </a:p>
        </p:txBody>
      </p:sp>
      <p:pic>
        <p:nvPicPr>
          <p:cNvPr id="10" name="Afbeelding 9">
            <a:extLst>
              <a:ext uri="{FF2B5EF4-FFF2-40B4-BE49-F238E27FC236}">
                <a16:creationId xmlns:a16="http://schemas.microsoft.com/office/drawing/2014/main" id="{D25800D7-D66D-1BD4-217B-0ACD4AC8B79A}"/>
              </a:ext>
            </a:extLst>
          </p:cNvPr>
          <p:cNvPicPr>
            <a:picLocks noChangeAspect="1"/>
          </p:cNvPicPr>
          <p:nvPr userDrawn="1"/>
        </p:nvPicPr>
        <p:blipFill>
          <a:blip r:embed="rId2"/>
          <a:stretch>
            <a:fillRect/>
          </a:stretch>
        </p:blipFill>
        <p:spPr>
          <a:xfrm>
            <a:off x="273770" y="6089715"/>
            <a:ext cx="805995" cy="537329"/>
          </a:xfrm>
          <a:prstGeom prst="rect">
            <a:avLst/>
          </a:prstGeom>
        </p:spPr>
      </p:pic>
      <p:pic>
        <p:nvPicPr>
          <p:cNvPr id="8" name="Afbeelding 7">
            <a:extLst>
              <a:ext uri="{FF2B5EF4-FFF2-40B4-BE49-F238E27FC236}">
                <a16:creationId xmlns:a16="http://schemas.microsoft.com/office/drawing/2014/main" id="{3FD6622F-1EAB-C949-9676-B17AE124CFE1}"/>
              </a:ext>
            </a:extLst>
          </p:cNvPr>
          <p:cNvPicPr>
            <a:picLocks noChangeAspect="1"/>
          </p:cNvPicPr>
          <p:nvPr userDrawn="1"/>
        </p:nvPicPr>
        <p:blipFill>
          <a:blip r:embed="rId3"/>
          <a:srcRect/>
          <a:stretch/>
        </p:blipFill>
        <p:spPr>
          <a:xfrm>
            <a:off x="11060482" y="5990658"/>
            <a:ext cx="979118" cy="775555"/>
          </a:xfrm>
          <a:prstGeom prst="rect">
            <a:avLst/>
          </a:prstGeom>
        </p:spPr>
      </p:pic>
      <p:sp>
        <p:nvSpPr>
          <p:cNvPr id="13" name="Tekstvak 12">
            <a:extLst>
              <a:ext uri="{FF2B5EF4-FFF2-40B4-BE49-F238E27FC236}">
                <a16:creationId xmlns:a16="http://schemas.microsoft.com/office/drawing/2014/main" id="{B75EA4A5-C8CA-E04D-B396-548A5294657B}"/>
              </a:ext>
            </a:extLst>
          </p:cNvPr>
          <p:cNvSpPr txBox="1"/>
          <p:nvPr userDrawn="1"/>
        </p:nvSpPr>
        <p:spPr>
          <a:xfrm>
            <a:off x="10461276" y="6624544"/>
            <a:ext cx="1724098" cy="246221"/>
          </a:xfrm>
          <a:prstGeom prst="rect">
            <a:avLst/>
          </a:prstGeom>
          <a:noFill/>
        </p:spPr>
        <p:txBody>
          <a:bodyPr wrap="square" rtlCol="0">
            <a:spAutoFit/>
          </a:bodyPr>
          <a:lstStyle/>
          <a:p>
            <a:pPr algn="r"/>
            <a:fld id="{9FF421C2-5AEB-5946-83CE-930E8697A75F}" type="slidenum">
              <a:rPr lang="nl-NL" sz="1000" smtClean="0">
                <a:solidFill>
                  <a:schemeClr val="bg1"/>
                </a:solidFill>
              </a:rPr>
              <a:t>‹nr.›</a:t>
            </a:fld>
            <a:endParaRPr lang="nl-NL" sz="1000" dirty="0">
              <a:solidFill>
                <a:schemeClr val="bg1"/>
              </a:solidFill>
            </a:endParaRPr>
          </a:p>
        </p:txBody>
      </p:sp>
      <p:sp>
        <p:nvSpPr>
          <p:cNvPr id="11" name="Tekstvak 10">
            <a:extLst>
              <a:ext uri="{FF2B5EF4-FFF2-40B4-BE49-F238E27FC236}">
                <a16:creationId xmlns:a16="http://schemas.microsoft.com/office/drawing/2014/main" id="{5AADD58F-DE57-C94D-BB17-0D30C968F704}"/>
              </a:ext>
            </a:extLst>
          </p:cNvPr>
          <p:cNvSpPr txBox="1"/>
          <p:nvPr userDrawn="1"/>
        </p:nvSpPr>
        <p:spPr>
          <a:xfrm>
            <a:off x="6626" y="6617618"/>
            <a:ext cx="1724098" cy="246221"/>
          </a:xfrm>
          <a:prstGeom prst="rect">
            <a:avLst/>
          </a:prstGeom>
          <a:noFill/>
        </p:spPr>
        <p:txBody>
          <a:bodyPr wrap="square" rtlCol="0">
            <a:spAutoFit/>
          </a:bodyPr>
          <a:lstStyle/>
          <a:p>
            <a:pPr algn="l"/>
            <a:fld id="{396B3EBA-36E0-854F-B733-CCF3BA91A417}" type="datetime1">
              <a:rPr lang="nl-NL" sz="1000" noProof="0" smtClean="0">
                <a:solidFill>
                  <a:schemeClr val="bg1"/>
                </a:solidFill>
              </a:rPr>
              <a:t>23-8-2024</a:t>
            </a:fld>
            <a:endParaRPr lang="en-GB" sz="1000" noProof="0" dirty="0">
              <a:solidFill>
                <a:schemeClr val="bg1"/>
              </a:solidFill>
            </a:endParaRPr>
          </a:p>
        </p:txBody>
      </p:sp>
    </p:spTree>
    <p:extLst>
      <p:ext uri="{BB962C8B-B14F-4D97-AF65-F5344CB8AC3E}">
        <p14:creationId xmlns:p14="http://schemas.microsoft.com/office/powerpoint/2010/main" val="410939862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and object">
    <p:spTree>
      <p:nvGrpSpPr>
        <p:cNvPr id="1" name=""/>
        <p:cNvGrpSpPr/>
        <p:nvPr/>
      </p:nvGrpSpPr>
      <p:grpSpPr>
        <a:xfrm>
          <a:off x="0" y="0"/>
          <a:ext cx="0" cy="0"/>
          <a:chOff x="0" y="0"/>
          <a:chExt cx="0" cy="0"/>
        </a:xfrm>
      </p:grpSpPr>
      <p:sp>
        <p:nvSpPr>
          <p:cNvPr id="6" name="Tijdelijke aanduiding voor titel 1">
            <a:extLst>
              <a:ext uri="{FF2B5EF4-FFF2-40B4-BE49-F238E27FC236}">
                <a16:creationId xmlns:a16="http://schemas.microsoft.com/office/drawing/2014/main" id="{FC79F6B2-4A04-744C-9526-E62BBAC1A185}"/>
              </a:ext>
            </a:extLst>
          </p:cNvPr>
          <p:cNvSpPr>
            <a:spLocks noGrp="1"/>
          </p:cNvSpPr>
          <p:nvPr>
            <p:ph type="title" hasCustomPrompt="1"/>
          </p:nvPr>
        </p:nvSpPr>
        <p:spPr>
          <a:xfrm>
            <a:off x="0" y="1"/>
            <a:ext cx="12192000" cy="974035"/>
          </a:xfrm>
          <a:prstGeom prst="rect">
            <a:avLst/>
          </a:prstGeom>
          <a:solidFill>
            <a:schemeClr val="bg1">
              <a:lumMod val="95000"/>
            </a:schemeClr>
          </a:solidFill>
          <a:ln>
            <a:noFill/>
          </a:ln>
        </p:spPr>
        <p:style>
          <a:lnRef idx="2">
            <a:schemeClr val="accent2">
              <a:shade val="50000"/>
            </a:schemeClr>
          </a:lnRef>
          <a:fillRef idx="1">
            <a:schemeClr val="accent2"/>
          </a:fillRef>
          <a:effectRef idx="0">
            <a:schemeClr val="accent2"/>
          </a:effectRef>
          <a:fontRef idx="none"/>
        </p:style>
        <p:txBody>
          <a:bodyPr vert="horz" lIns="91440" tIns="45720" rIns="91440" bIns="45720" rtlCol="0" anchor="ctr">
            <a:normAutofit/>
          </a:bodyPr>
          <a:lstStyle/>
          <a:p>
            <a:r>
              <a:rPr lang="nl-NL"/>
              <a:t>Click </a:t>
            </a:r>
            <a:r>
              <a:rPr lang="nl-NL" err="1"/>
              <a:t>to</a:t>
            </a:r>
            <a:r>
              <a:rPr lang="nl-NL"/>
              <a:t> </a:t>
            </a:r>
            <a:r>
              <a:rPr lang="nl-NL" err="1"/>
              <a:t>edit</a:t>
            </a:r>
            <a:r>
              <a:rPr lang="nl-NL"/>
              <a:t> </a:t>
            </a:r>
            <a:r>
              <a:rPr lang="nl-NL" err="1"/>
              <a:t>style</a:t>
            </a:r>
            <a:endParaRPr lang="nl-NL"/>
          </a:p>
        </p:txBody>
      </p:sp>
      <p:sp>
        <p:nvSpPr>
          <p:cNvPr id="10" name="Tijdelijke aanduiding voor inhoud 5">
            <a:extLst>
              <a:ext uri="{FF2B5EF4-FFF2-40B4-BE49-F238E27FC236}">
                <a16:creationId xmlns:a16="http://schemas.microsoft.com/office/drawing/2014/main" id="{A017C5A5-9310-6340-B772-76060ED250C4}"/>
              </a:ext>
            </a:extLst>
          </p:cNvPr>
          <p:cNvSpPr>
            <a:spLocks noGrp="1"/>
          </p:cNvSpPr>
          <p:nvPr>
            <p:ph sz="quarter" idx="11" hasCustomPrompt="1"/>
          </p:nvPr>
        </p:nvSpPr>
        <p:spPr>
          <a:xfrm>
            <a:off x="613837" y="1593850"/>
            <a:ext cx="10968564" cy="4165175"/>
          </a:xfrm>
          <a:prstGeom prst="rect">
            <a:avLst/>
          </a:prstGeom>
        </p:spPr>
        <p:txBody>
          <a:bodyPr/>
          <a:lstStyle>
            <a:lvl1pPr>
              <a:defRPr sz="1800"/>
            </a:lvl1pPr>
            <a:lvl2pPr>
              <a:defRPr sz="2000">
                <a:solidFill>
                  <a:schemeClr val="accent3"/>
                </a:solidFill>
              </a:defRPr>
            </a:lvl2pPr>
            <a:lvl3pPr>
              <a:defRPr sz="1800">
                <a:solidFill>
                  <a:schemeClr val="accent4"/>
                </a:solidFill>
              </a:defRPr>
            </a:lvl3pPr>
            <a:lvl4pPr>
              <a:defRPr sz="1600">
                <a:solidFill>
                  <a:schemeClr val="accent5"/>
                </a:solidFill>
              </a:defRPr>
            </a:lvl4pPr>
            <a:lvl5pPr>
              <a:defRPr sz="1600">
                <a:solidFill>
                  <a:schemeClr val="accent6"/>
                </a:solidFill>
              </a:defRPr>
            </a:lvl5pPr>
            <a:lvl6pPr>
              <a:defRPr sz="1600"/>
            </a:lvl6pPr>
            <a:lvl7pPr>
              <a:defRPr sz="1600"/>
            </a:lvl7pPr>
            <a:lvl8pPr>
              <a:defRPr sz="1600"/>
            </a:lvl8pPr>
            <a:lvl9pPr>
              <a:defRPr sz="1600"/>
            </a:lvl9pPr>
          </a:lstStyle>
          <a:p>
            <a:pPr lvl="0"/>
            <a:r>
              <a:rPr lang="en-US"/>
              <a:t>Click to edit model text style</a:t>
            </a:r>
          </a:p>
          <a:p>
            <a:pPr lvl="1"/>
            <a:r>
              <a:rPr lang="en-US"/>
              <a:t>Second level</a:t>
            </a:r>
          </a:p>
          <a:p>
            <a:pPr lvl="2"/>
            <a:r>
              <a:rPr lang="en-US"/>
              <a:t>Third level</a:t>
            </a:r>
          </a:p>
          <a:p>
            <a:pPr lvl="3"/>
            <a:r>
              <a:rPr lang="en-US"/>
              <a:t>Fourth level</a:t>
            </a:r>
          </a:p>
          <a:p>
            <a:pPr lvl="4"/>
            <a:r>
              <a:rPr lang="en-US"/>
              <a:t>Fifth Level</a:t>
            </a:r>
            <a:endParaRPr lang="nl-NL"/>
          </a:p>
        </p:txBody>
      </p:sp>
      <p:sp>
        <p:nvSpPr>
          <p:cNvPr id="5" name="Rechthoek 4">
            <a:extLst>
              <a:ext uri="{FF2B5EF4-FFF2-40B4-BE49-F238E27FC236}">
                <a16:creationId xmlns:a16="http://schemas.microsoft.com/office/drawing/2014/main" id="{51CFAFAE-281B-7F3A-9749-84D3FE9194CE}"/>
              </a:ext>
            </a:extLst>
          </p:cNvPr>
          <p:cNvSpPr/>
          <p:nvPr userDrawn="1"/>
        </p:nvSpPr>
        <p:spPr>
          <a:xfrm>
            <a:off x="0" y="5929745"/>
            <a:ext cx="12192000" cy="928255"/>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nl-NL">
              <a:solidFill>
                <a:schemeClr val="accent2"/>
              </a:solidFill>
            </a:endParaRPr>
          </a:p>
        </p:txBody>
      </p:sp>
      <p:sp>
        <p:nvSpPr>
          <p:cNvPr id="8" name="Tijdelijke aanduiding voor tekst 2">
            <a:extLst>
              <a:ext uri="{FF2B5EF4-FFF2-40B4-BE49-F238E27FC236}">
                <a16:creationId xmlns:a16="http://schemas.microsoft.com/office/drawing/2014/main" id="{7D0EE460-9F5E-86E8-ED12-912062D74E98}"/>
              </a:ext>
            </a:extLst>
          </p:cNvPr>
          <p:cNvSpPr>
            <a:spLocks noGrp="1"/>
          </p:cNvSpPr>
          <p:nvPr>
            <p:ph type="body" idx="1" hasCustomPrompt="1"/>
          </p:nvPr>
        </p:nvSpPr>
        <p:spPr>
          <a:xfrm>
            <a:off x="1079765" y="6193411"/>
            <a:ext cx="9745253" cy="320511"/>
          </a:xfrm>
          <a:prstGeom prst="rect">
            <a:avLst/>
          </a:prstGeom>
        </p:spPr>
        <p:txBody>
          <a:bodyPr>
            <a:noAutofit/>
          </a:bodyPr>
          <a:lstStyle>
            <a:lvl1pPr marL="0" indent="0" algn="l">
              <a:lnSpc>
                <a:spcPct val="90000"/>
              </a:lnSpc>
              <a:buNone/>
              <a:defRPr sz="900" i="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This project is funded by the European Union’s 'Horizon Europe Research &amp; Innovation </a:t>
            </a:r>
            <a:r>
              <a:rPr lang="en-GB" noProof="0"/>
              <a:t>programme</a:t>
            </a:r>
            <a:r>
              <a:rPr lang="en-US"/>
              <a:t>' under grant agreement no. 101069610. This publication reflects the authors’ view only and the European Commission is not responsible for any use that may be made of the information it contains.</a:t>
            </a:r>
            <a:endParaRPr lang="nl-NL"/>
          </a:p>
        </p:txBody>
      </p:sp>
      <p:pic>
        <p:nvPicPr>
          <p:cNvPr id="9" name="Afbeelding 8">
            <a:extLst>
              <a:ext uri="{FF2B5EF4-FFF2-40B4-BE49-F238E27FC236}">
                <a16:creationId xmlns:a16="http://schemas.microsoft.com/office/drawing/2014/main" id="{2CF67EDA-69AF-88B0-3617-2E988CDB5424}"/>
              </a:ext>
            </a:extLst>
          </p:cNvPr>
          <p:cNvPicPr>
            <a:picLocks noChangeAspect="1"/>
          </p:cNvPicPr>
          <p:nvPr userDrawn="1"/>
        </p:nvPicPr>
        <p:blipFill>
          <a:blip r:embed="rId2"/>
          <a:stretch>
            <a:fillRect/>
          </a:stretch>
        </p:blipFill>
        <p:spPr>
          <a:xfrm>
            <a:off x="273770" y="6089715"/>
            <a:ext cx="805995" cy="537329"/>
          </a:xfrm>
          <a:prstGeom prst="rect">
            <a:avLst/>
          </a:prstGeom>
        </p:spPr>
      </p:pic>
      <p:pic>
        <p:nvPicPr>
          <p:cNvPr id="11" name="Afbeelding 10">
            <a:extLst>
              <a:ext uri="{FF2B5EF4-FFF2-40B4-BE49-F238E27FC236}">
                <a16:creationId xmlns:a16="http://schemas.microsoft.com/office/drawing/2014/main" id="{26DF2CCC-BF05-DC45-8283-0CCC6989E405}"/>
              </a:ext>
            </a:extLst>
          </p:cNvPr>
          <p:cNvPicPr>
            <a:picLocks noChangeAspect="1"/>
          </p:cNvPicPr>
          <p:nvPr userDrawn="1"/>
        </p:nvPicPr>
        <p:blipFill>
          <a:blip r:embed="rId3"/>
          <a:srcRect/>
          <a:stretch/>
        </p:blipFill>
        <p:spPr>
          <a:xfrm>
            <a:off x="11060482" y="5990658"/>
            <a:ext cx="979118" cy="775555"/>
          </a:xfrm>
          <a:prstGeom prst="rect">
            <a:avLst/>
          </a:prstGeom>
        </p:spPr>
      </p:pic>
      <p:sp>
        <p:nvSpPr>
          <p:cNvPr id="14" name="Tekstvak 13">
            <a:extLst>
              <a:ext uri="{FF2B5EF4-FFF2-40B4-BE49-F238E27FC236}">
                <a16:creationId xmlns:a16="http://schemas.microsoft.com/office/drawing/2014/main" id="{2C67F548-35A4-284C-9405-3FAE3708C39C}"/>
              </a:ext>
            </a:extLst>
          </p:cNvPr>
          <p:cNvSpPr txBox="1"/>
          <p:nvPr userDrawn="1"/>
        </p:nvSpPr>
        <p:spPr>
          <a:xfrm>
            <a:off x="10461276" y="6624544"/>
            <a:ext cx="1724098" cy="246221"/>
          </a:xfrm>
          <a:prstGeom prst="rect">
            <a:avLst/>
          </a:prstGeom>
          <a:noFill/>
        </p:spPr>
        <p:txBody>
          <a:bodyPr wrap="square" rtlCol="0">
            <a:spAutoFit/>
          </a:bodyPr>
          <a:lstStyle/>
          <a:p>
            <a:pPr algn="r"/>
            <a:fld id="{9FF421C2-5AEB-5946-83CE-930E8697A75F}" type="slidenum">
              <a:rPr lang="nl-NL" sz="1000" smtClean="0">
                <a:solidFill>
                  <a:schemeClr val="bg1"/>
                </a:solidFill>
              </a:rPr>
              <a:t>‹nr.›</a:t>
            </a:fld>
            <a:endParaRPr lang="nl-NL" sz="1000" dirty="0">
              <a:solidFill>
                <a:schemeClr val="bg1"/>
              </a:solidFill>
            </a:endParaRPr>
          </a:p>
        </p:txBody>
      </p:sp>
      <p:sp>
        <p:nvSpPr>
          <p:cNvPr id="12" name="Tekstvak 11">
            <a:extLst>
              <a:ext uri="{FF2B5EF4-FFF2-40B4-BE49-F238E27FC236}">
                <a16:creationId xmlns:a16="http://schemas.microsoft.com/office/drawing/2014/main" id="{05757936-4A03-AB4B-9328-22DBD27F0DF2}"/>
              </a:ext>
            </a:extLst>
          </p:cNvPr>
          <p:cNvSpPr txBox="1"/>
          <p:nvPr userDrawn="1"/>
        </p:nvSpPr>
        <p:spPr>
          <a:xfrm>
            <a:off x="6626" y="6617618"/>
            <a:ext cx="1724098" cy="246221"/>
          </a:xfrm>
          <a:prstGeom prst="rect">
            <a:avLst/>
          </a:prstGeom>
          <a:noFill/>
        </p:spPr>
        <p:txBody>
          <a:bodyPr wrap="square" rtlCol="0">
            <a:spAutoFit/>
          </a:bodyPr>
          <a:lstStyle/>
          <a:p>
            <a:pPr algn="l"/>
            <a:fld id="{191BC957-7A0C-8F4D-9AF0-92C78E6A31D1}" type="datetime1">
              <a:rPr lang="nl-NL" sz="1000" noProof="0" smtClean="0">
                <a:solidFill>
                  <a:schemeClr val="bg1"/>
                </a:solidFill>
              </a:rPr>
              <a:t>23-8-2024</a:t>
            </a:fld>
            <a:endParaRPr lang="en-GB" sz="1000" noProof="0" dirty="0">
              <a:solidFill>
                <a:schemeClr val="bg1"/>
              </a:solidFill>
            </a:endParaRPr>
          </a:p>
        </p:txBody>
      </p:sp>
    </p:spTree>
    <p:extLst>
      <p:ext uri="{BB962C8B-B14F-4D97-AF65-F5344CB8AC3E}">
        <p14:creationId xmlns:p14="http://schemas.microsoft.com/office/powerpoint/2010/main" val="34185421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text columns">
    <p:spTree>
      <p:nvGrpSpPr>
        <p:cNvPr id="1" name=""/>
        <p:cNvGrpSpPr/>
        <p:nvPr/>
      </p:nvGrpSpPr>
      <p:grpSpPr>
        <a:xfrm>
          <a:off x="0" y="0"/>
          <a:ext cx="0" cy="0"/>
          <a:chOff x="0" y="0"/>
          <a:chExt cx="0" cy="0"/>
        </a:xfrm>
      </p:grpSpPr>
      <p:sp>
        <p:nvSpPr>
          <p:cNvPr id="10" name="Tijdelijke aanduiding voor tekst 2"/>
          <p:cNvSpPr>
            <a:spLocks noGrp="1"/>
          </p:cNvSpPr>
          <p:nvPr>
            <p:ph type="body" idx="1" hasCustomPrompt="1"/>
          </p:nvPr>
        </p:nvSpPr>
        <p:spPr>
          <a:xfrm>
            <a:off x="609600" y="1467334"/>
            <a:ext cx="5386917" cy="851523"/>
          </a:xfrm>
          <a:prstGeom prst="rect">
            <a:avLst/>
          </a:prstGeom>
        </p:spPr>
        <p:txBody>
          <a:bodyPr anchor="b"/>
          <a:lstStyle>
            <a:lvl1pPr marL="0" indent="0">
              <a:lnSpc>
                <a:spcPct val="80000"/>
              </a:lnSpc>
              <a:buNone/>
              <a:defRPr sz="2400" b="1" i="0">
                <a:solidFill>
                  <a:schemeClr val="accent4"/>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model text style</a:t>
            </a:r>
            <a:endParaRPr lang="nl-NL"/>
          </a:p>
        </p:txBody>
      </p:sp>
      <p:sp>
        <p:nvSpPr>
          <p:cNvPr id="11" name="Tijdelijke aanduiding voor tekst 4"/>
          <p:cNvSpPr>
            <a:spLocks noGrp="1"/>
          </p:cNvSpPr>
          <p:nvPr>
            <p:ph type="body" sz="quarter" idx="3" hasCustomPrompt="1"/>
          </p:nvPr>
        </p:nvSpPr>
        <p:spPr>
          <a:xfrm>
            <a:off x="6193370" y="1467334"/>
            <a:ext cx="5389033" cy="851523"/>
          </a:xfrm>
          <a:prstGeom prst="rect">
            <a:avLst/>
          </a:prstGeom>
        </p:spPr>
        <p:txBody>
          <a:bodyPr anchor="b"/>
          <a:lstStyle>
            <a:lvl1pPr marL="0" indent="0">
              <a:lnSpc>
                <a:spcPct val="80000"/>
              </a:lnSpc>
              <a:buNone/>
              <a:defRPr sz="2400" b="1" i="0">
                <a:solidFill>
                  <a:schemeClr val="accent4"/>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model text style</a:t>
            </a:r>
            <a:endParaRPr lang="nl-NL"/>
          </a:p>
        </p:txBody>
      </p:sp>
      <p:sp>
        <p:nvSpPr>
          <p:cNvPr id="12" name="Tijdelijke aanduiding voor tekst 2"/>
          <p:cNvSpPr>
            <a:spLocks noGrp="1"/>
          </p:cNvSpPr>
          <p:nvPr>
            <p:ph type="body" idx="10" hasCustomPrompt="1"/>
          </p:nvPr>
        </p:nvSpPr>
        <p:spPr>
          <a:xfrm>
            <a:off x="609602" y="2438403"/>
            <a:ext cx="5386917" cy="3307234"/>
          </a:xfrm>
          <a:prstGeom prst="rect">
            <a:avLst/>
          </a:prstGeom>
        </p:spPr>
        <p:txBody>
          <a:bodyPr>
            <a:normAutofit/>
          </a:bodyPr>
          <a:lstStyle>
            <a:lvl1pPr marL="0" indent="0" algn="l">
              <a:lnSpc>
                <a:spcPct val="90000"/>
              </a:lnSpc>
              <a:buNone/>
              <a:defRPr sz="1800" i="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model text style</a:t>
            </a:r>
            <a:endParaRPr lang="nl-NL"/>
          </a:p>
        </p:txBody>
      </p:sp>
      <p:sp>
        <p:nvSpPr>
          <p:cNvPr id="13" name="Tijdelijke aanduiding voor tekst 2"/>
          <p:cNvSpPr>
            <a:spLocks noGrp="1"/>
          </p:cNvSpPr>
          <p:nvPr>
            <p:ph type="body" idx="11" hasCustomPrompt="1"/>
          </p:nvPr>
        </p:nvSpPr>
        <p:spPr>
          <a:xfrm>
            <a:off x="6193367" y="2438403"/>
            <a:ext cx="5386917" cy="3307234"/>
          </a:xfrm>
          <a:prstGeom prst="rect">
            <a:avLst/>
          </a:prstGeom>
        </p:spPr>
        <p:txBody>
          <a:bodyPr>
            <a:normAutofit/>
          </a:bodyPr>
          <a:lstStyle>
            <a:lvl1pPr marL="0" indent="0" algn="l">
              <a:lnSpc>
                <a:spcPct val="90000"/>
              </a:lnSpc>
              <a:buNone/>
              <a:defRPr sz="1800" i="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model text style</a:t>
            </a:r>
            <a:endParaRPr lang="nl-NL"/>
          </a:p>
        </p:txBody>
      </p:sp>
      <p:sp>
        <p:nvSpPr>
          <p:cNvPr id="9" name="Tijdelijke aanduiding voor titel 1">
            <a:extLst>
              <a:ext uri="{FF2B5EF4-FFF2-40B4-BE49-F238E27FC236}">
                <a16:creationId xmlns:a16="http://schemas.microsoft.com/office/drawing/2014/main" id="{FA0301F7-343E-BD4B-B7BC-A88B77218570}"/>
              </a:ext>
            </a:extLst>
          </p:cNvPr>
          <p:cNvSpPr>
            <a:spLocks noGrp="1"/>
          </p:cNvSpPr>
          <p:nvPr>
            <p:ph type="title" hasCustomPrompt="1"/>
          </p:nvPr>
        </p:nvSpPr>
        <p:spPr>
          <a:xfrm>
            <a:off x="0" y="1"/>
            <a:ext cx="12192000" cy="974035"/>
          </a:xfrm>
          <a:prstGeom prst="rect">
            <a:avLst/>
          </a:prstGeom>
          <a:solidFill>
            <a:schemeClr val="bg1">
              <a:lumMod val="95000"/>
            </a:schemeClr>
          </a:solidFill>
          <a:ln>
            <a:noFill/>
          </a:ln>
        </p:spPr>
        <p:style>
          <a:lnRef idx="2">
            <a:schemeClr val="accent2">
              <a:shade val="50000"/>
            </a:schemeClr>
          </a:lnRef>
          <a:fillRef idx="1">
            <a:schemeClr val="accent2"/>
          </a:fillRef>
          <a:effectRef idx="0">
            <a:schemeClr val="accent2"/>
          </a:effectRef>
          <a:fontRef idx="none"/>
        </p:style>
        <p:txBody>
          <a:bodyPr vert="horz" lIns="91440" tIns="45720" rIns="91440" bIns="45720" rtlCol="0" anchor="ctr">
            <a:normAutofit/>
          </a:bodyPr>
          <a:lstStyle/>
          <a:p>
            <a:r>
              <a:rPr lang="nl-NL"/>
              <a:t>Click </a:t>
            </a:r>
            <a:r>
              <a:rPr lang="nl-NL" err="1"/>
              <a:t>to</a:t>
            </a:r>
            <a:r>
              <a:rPr lang="nl-NL"/>
              <a:t> </a:t>
            </a:r>
            <a:r>
              <a:rPr lang="nl-NL" err="1"/>
              <a:t>edit</a:t>
            </a:r>
            <a:r>
              <a:rPr lang="nl-NL"/>
              <a:t> </a:t>
            </a:r>
            <a:r>
              <a:rPr lang="nl-NL" err="1"/>
              <a:t>style</a:t>
            </a:r>
            <a:endParaRPr lang="nl-NL"/>
          </a:p>
        </p:txBody>
      </p:sp>
      <p:sp>
        <p:nvSpPr>
          <p:cNvPr id="18" name="Rechthoek 17">
            <a:extLst>
              <a:ext uri="{FF2B5EF4-FFF2-40B4-BE49-F238E27FC236}">
                <a16:creationId xmlns:a16="http://schemas.microsoft.com/office/drawing/2014/main" id="{2DA2808F-D2F8-9A87-4066-79DCE92B5E33}"/>
              </a:ext>
            </a:extLst>
          </p:cNvPr>
          <p:cNvSpPr/>
          <p:nvPr userDrawn="1"/>
        </p:nvSpPr>
        <p:spPr>
          <a:xfrm>
            <a:off x="0" y="5929745"/>
            <a:ext cx="12192000" cy="928255"/>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nl-NL">
              <a:solidFill>
                <a:schemeClr val="accent2"/>
              </a:solidFill>
            </a:endParaRPr>
          </a:p>
        </p:txBody>
      </p:sp>
      <p:sp>
        <p:nvSpPr>
          <p:cNvPr id="20" name="Tijdelijke aanduiding voor tekst 2">
            <a:extLst>
              <a:ext uri="{FF2B5EF4-FFF2-40B4-BE49-F238E27FC236}">
                <a16:creationId xmlns:a16="http://schemas.microsoft.com/office/drawing/2014/main" id="{ADFEE46C-E663-EB22-46F0-2CCF57EBB408}"/>
              </a:ext>
            </a:extLst>
          </p:cNvPr>
          <p:cNvSpPr>
            <a:spLocks noGrp="1"/>
          </p:cNvSpPr>
          <p:nvPr>
            <p:ph type="body" idx="12" hasCustomPrompt="1"/>
          </p:nvPr>
        </p:nvSpPr>
        <p:spPr>
          <a:xfrm>
            <a:off x="1079765" y="6193411"/>
            <a:ext cx="9745253" cy="320511"/>
          </a:xfrm>
          <a:prstGeom prst="rect">
            <a:avLst/>
          </a:prstGeom>
        </p:spPr>
        <p:txBody>
          <a:bodyPr>
            <a:noAutofit/>
          </a:bodyPr>
          <a:lstStyle>
            <a:lvl1pPr marL="0" indent="0" algn="l">
              <a:lnSpc>
                <a:spcPct val="90000"/>
              </a:lnSpc>
              <a:buNone/>
              <a:defRPr sz="900" i="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This project is funded by the European Union’s 'Horizon Europe Research &amp; Innovation </a:t>
            </a:r>
            <a:r>
              <a:rPr lang="en-GB" noProof="0"/>
              <a:t>programme</a:t>
            </a:r>
            <a:r>
              <a:rPr lang="en-US"/>
              <a:t>' under </a:t>
            </a:r>
            <a:r>
              <a:rPr lang="en-GB" noProof="0"/>
              <a:t>grant</a:t>
            </a:r>
            <a:r>
              <a:rPr lang="en-US"/>
              <a:t> agreement no. 101069610. This publication reflects the authors’ view only and the European Commission is not responsible for any use that may be made of the information it contains.</a:t>
            </a:r>
            <a:endParaRPr lang="nl-NL"/>
          </a:p>
        </p:txBody>
      </p:sp>
      <p:pic>
        <p:nvPicPr>
          <p:cNvPr id="21" name="Afbeelding 20">
            <a:extLst>
              <a:ext uri="{FF2B5EF4-FFF2-40B4-BE49-F238E27FC236}">
                <a16:creationId xmlns:a16="http://schemas.microsoft.com/office/drawing/2014/main" id="{A3AC720F-1949-02E9-1369-B72D6C0B3125}"/>
              </a:ext>
            </a:extLst>
          </p:cNvPr>
          <p:cNvPicPr>
            <a:picLocks noChangeAspect="1"/>
          </p:cNvPicPr>
          <p:nvPr userDrawn="1"/>
        </p:nvPicPr>
        <p:blipFill>
          <a:blip r:embed="rId2"/>
          <a:stretch>
            <a:fillRect/>
          </a:stretch>
        </p:blipFill>
        <p:spPr>
          <a:xfrm>
            <a:off x="273770" y="6089715"/>
            <a:ext cx="805995" cy="537329"/>
          </a:xfrm>
          <a:prstGeom prst="rect">
            <a:avLst/>
          </a:prstGeom>
        </p:spPr>
      </p:pic>
      <p:pic>
        <p:nvPicPr>
          <p:cNvPr id="14" name="Afbeelding 13">
            <a:extLst>
              <a:ext uri="{FF2B5EF4-FFF2-40B4-BE49-F238E27FC236}">
                <a16:creationId xmlns:a16="http://schemas.microsoft.com/office/drawing/2014/main" id="{55097021-FD03-964B-AFF3-D15C7C91B520}"/>
              </a:ext>
            </a:extLst>
          </p:cNvPr>
          <p:cNvPicPr>
            <a:picLocks noChangeAspect="1"/>
          </p:cNvPicPr>
          <p:nvPr userDrawn="1"/>
        </p:nvPicPr>
        <p:blipFill>
          <a:blip r:embed="rId3"/>
          <a:srcRect/>
          <a:stretch/>
        </p:blipFill>
        <p:spPr>
          <a:xfrm>
            <a:off x="11060482" y="5990658"/>
            <a:ext cx="979118" cy="775555"/>
          </a:xfrm>
          <a:prstGeom prst="rect">
            <a:avLst/>
          </a:prstGeom>
        </p:spPr>
      </p:pic>
      <p:sp>
        <p:nvSpPr>
          <p:cNvPr id="16" name="Tekstvak 15">
            <a:extLst>
              <a:ext uri="{FF2B5EF4-FFF2-40B4-BE49-F238E27FC236}">
                <a16:creationId xmlns:a16="http://schemas.microsoft.com/office/drawing/2014/main" id="{D396FDF6-CBDF-7249-9318-0983BC54E2C8}"/>
              </a:ext>
            </a:extLst>
          </p:cNvPr>
          <p:cNvSpPr txBox="1"/>
          <p:nvPr userDrawn="1"/>
        </p:nvSpPr>
        <p:spPr>
          <a:xfrm>
            <a:off x="10461276" y="6624544"/>
            <a:ext cx="1724098" cy="246221"/>
          </a:xfrm>
          <a:prstGeom prst="rect">
            <a:avLst/>
          </a:prstGeom>
          <a:noFill/>
        </p:spPr>
        <p:txBody>
          <a:bodyPr wrap="square" rtlCol="0">
            <a:spAutoFit/>
          </a:bodyPr>
          <a:lstStyle/>
          <a:p>
            <a:pPr algn="r"/>
            <a:fld id="{9FF421C2-5AEB-5946-83CE-930E8697A75F}" type="slidenum">
              <a:rPr lang="nl-NL" sz="1000" smtClean="0">
                <a:solidFill>
                  <a:schemeClr val="bg1"/>
                </a:solidFill>
              </a:rPr>
              <a:t>‹nr.›</a:t>
            </a:fld>
            <a:endParaRPr lang="nl-NL" sz="1000" dirty="0">
              <a:solidFill>
                <a:schemeClr val="bg1"/>
              </a:solidFill>
            </a:endParaRPr>
          </a:p>
        </p:txBody>
      </p:sp>
      <p:sp>
        <p:nvSpPr>
          <p:cNvPr id="17" name="Tekstvak 16">
            <a:extLst>
              <a:ext uri="{FF2B5EF4-FFF2-40B4-BE49-F238E27FC236}">
                <a16:creationId xmlns:a16="http://schemas.microsoft.com/office/drawing/2014/main" id="{4542B484-6AEA-6043-8058-B204BD01B8E0}"/>
              </a:ext>
            </a:extLst>
          </p:cNvPr>
          <p:cNvSpPr txBox="1"/>
          <p:nvPr userDrawn="1"/>
        </p:nvSpPr>
        <p:spPr>
          <a:xfrm>
            <a:off x="6626" y="6617618"/>
            <a:ext cx="1724098" cy="246221"/>
          </a:xfrm>
          <a:prstGeom prst="rect">
            <a:avLst/>
          </a:prstGeom>
          <a:noFill/>
        </p:spPr>
        <p:txBody>
          <a:bodyPr wrap="square" rtlCol="0">
            <a:spAutoFit/>
          </a:bodyPr>
          <a:lstStyle/>
          <a:p>
            <a:pPr algn="l"/>
            <a:fld id="{BF06E1F5-B53B-DE41-9286-62E8BB3B46B3}" type="datetime1">
              <a:rPr lang="nl-NL" sz="1000" noProof="0" smtClean="0">
                <a:solidFill>
                  <a:schemeClr val="bg1"/>
                </a:solidFill>
              </a:rPr>
              <a:t>23-8-2024</a:t>
            </a:fld>
            <a:endParaRPr lang="en-GB" sz="1000" noProof="0" dirty="0">
              <a:solidFill>
                <a:schemeClr val="bg1"/>
              </a:solidFill>
            </a:endParaRPr>
          </a:p>
        </p:txBody>
      </p:sp>
    </p:spTree>
    <p:extLst>
      <p:ext uri="{BB962C8B-B14F-4D97-AF65-F5344CB8AC3E}">
        <p14:creationId xmlns:p14="http://schemas.microsoft.com/office/powerpoint/2010/main" val="181261775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Image and text">
    <p:spTree>
      <p:nvGrpSpPr>
        <p:cNvPr id="1" name=""/>
        <p:cNvGrpSpPr/>
        <p:nvPr/>
      </p:nvGrpSpPr>
      <p:grpSpPr>
        <a:xfrm>
          <a:off x="0" y="0"/>
          <a:ext cx="0" cy="0"/>
          <a:chOff x="0" y="0"/>
          <a:chExt cx="0" cy="0"/>
        </a:xfrm>
      </p:grpSpPr>
      <p:sp>
        <p:nvSpPr>
          <p:cNvPr id="7" name="Tijdelijke aanduiding voor tekst 2"/>
          <p:cNvSpPr>
            <a:spLocks noGrp="1"/>
          </p:cNvSpPr>
          <p:nvPr>
            <p:ph type="body" idx="1" hasCustomPrompt="1"/>
          </p:nvPr>
        </p:nvSpPr>
        <p:spPr>
          <a:xfrm>
            <a:off x="6248402" y="2451103"/>
            <a:ext cx="5077884" cy="2743199"/>
          </a:xfrm>
          <a:prstGeom prst="rect">
            <a:avLst/>
          </a:prstGeom>
        </p:spPr>
        <p:txBody>
          <a:bodyPr>
            <a:normAutofit/>
          </a:bodyPr>
          <a:lstStyle>
            <a:lvl1pPr marL="0" indent="0" algn="l">
              <a:lnSpc>
                <a:spcPct val="90000"/>
              </a:lnSpc>
              <a:buNone/>
              <a:defRPr sz="1800" i="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model text style</a:t>
            </a:r>
            <a:endParaRPr lang="nl-NL"/>
          </a:p>
        </p:txBody>
      </p:sp>
      <p:sp>
        <p:nvSpPr>
          <p:cNvPr id="8" name="Tijdelijke aanduiding voor afbeelding 2"/>
          <p:cNvSpPr>
            <a:spLocks noGrp="1"/>
          </p:cNvSpPr>
          <p:nvPr>
            <p:ph type="pic" idx="10" hasCustomPrompt="1"/>
          </p:nvPr>
        </p:nvSpPr>
        <p:spPr>
          <a:xfrm>
            <a:off x="0" y="1485900"/>
            <a:ext cx="5740400" cy="4330723"/>
          </a:xfrm>
          <a:prstGeom prst="rect">
            <a:avLst/>
          </a:prstGeom>
          <a:ln w="6350" cmpd="sng">
            <a:noFill/>
          </a:ln>
          <a:effectLst>
            <a:outerShdw blurRad="317500" dist="165100" dir="5400000" sx="96000" sy="96000" algn="t" rotWithShape="0">
              <a:prstClr val="black">
                <a:alpha val="28000"/>
              </a:prstClr>
            </a:outerShdw>
          </a:effectLst>
        </p:spPr>
        <p:style>
          <a:lnRef idx="2">
            <a:schemeClr val="accent2"/>
          </a:lnRef>
          <a:fillRef idx="1">
            <a:schemeClr val="lt1"/>
          </a:fillRef>
          <a:effectRef idx="0">
            <a:schemeClr val="accent2"/>
          </a:effectRef>
          <a:fontRef idx="none"/>
        </p:style>
        <p:txBody>
          <a:bodyPr rtlCol="0">
            <a:normAutofit/>
          </a:bodyPr>
          <a:lstStyle>
            <a:lvl1pPr marL="0" indent="0">
              <a:buNone/>
              <a:defRPr sz="3200">
                <a:solidFill>
                  <a:schemeClr val="bg2"/>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the icon if you want to add an image</a:t>
            </a:r>
            <a:endParaRPr lang="nl-NL" noProof="0"/>
          </a:p>
        </p:txBody>
      </p:sp>
      <p:sp>
        <p:nvSpPr>
          <p:cNvPr id="9" name="Tijdelijke aanduiding voor tekst 4"/>
          <p:cNvSpPr>
            <a:spLocks noGrp="1"/>
          </p:cNvSpPr>
          <p:nvPr>
            <p:ph type="body" sz="quarter" idx="3" hasCustomPrompt="1"/>
          </p:nvPr>
        </p:nvSpPr>
        <p:spPr>
          <a:xfrm>
            <a:off x="6193370" y="1467334"/>
            <a:ext cx="5389033" cy="851523"/>
          </a:xfrm>
          <a:prstGeom prst="rect">
            <a:avLst/>
          </a:prstGeom>
        </p:spPr>
        <p:txBody>
          <a:bodyPr anchor="b"/>
          <a:lstStyle>
            <a:lvl1pPr marL="0" indent="0">
              <a:lnSpc>
                <a:spcPct val="80000"/>
              </a:lnSpc>
              <a:buNone/>
              <a:defRPr sz="2400" b="1" i="0">
                <a:solidFill>
                  <a:schemeClr val="accent4"/>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model text style</a:t>
            </a:r>
            <a:endParaRPr lang="nl-NL"/>
          </a:p>
        </p:txBody>
      </p:sp>
      <p:sp>
        <p:nvSpPr>
          <p:cNvPr id="12" name="Tijdelijke aanduiding voor titel 1">
            <a:extLst>
              <a:ext uri="{FF2B5EF4-FFF2-40B4-BE49-F238E27FC236}">
                <a16:creationId xmlns:a16="http://schemas.microsoft.com/office/drawing/2014/main" id="{7B468A90-A2EF-9849-A5E5-3BAC3880CAD2}"/>
              </a:ext>
            </a:extLst>
          </p:cNvPr>
          <p:cNvSpPr>
            <a:spLocks noGrp="1"/>
          </p:cNvSpPr>
          <p:nvPr>
            <p:ph type="title"/>
          </p:nvPr>
        </p:nvSpPr>
        <p:spPr>
          <a:xfrm>
            <a:off x="0" y="1"/>
            <a:ext cx="12192000" cy="974035"/>
          </a:xfrm>
          <a:prstGeom prst="rect">
            <a:avLst/>
          </a:prstGeom>
          <a:solidFill>
            <a:schemeClr val="bg1">
              <a:lumMod val="95000"/>
            </a:schemeClr>
          </a:solidFill>
          <a:ln>
            <a:noFill/>
          </a:ln>
        </p:spPr>
        <p:style>
          <a:lnRef idx="2">
            <a:schemeClr val="accent2">
              <a:shade val="50000"/>
            </a:schemeClr>
          </a:lnRef>
          <a:fillRef idx="1">
            <a:schemeClr val="accent2"/>
          </a:fillRef>
          <a:effectRef idx="0">
            <a:schemeClr val="accent2"/>
          </a:effectRef>
          <a:fontRef idx="none"/>
        </p:style>
        <p:txBody>
          <a:bodyPr vert="horz" lIns="91440" tIns="45720" rIns="91440" bIns="45720" rtlCol="0" anchor="ctr">
            <a:normAutofit/>
          </a:bodyPr>
          <a:lstStyle/>
          <a:p>
            <a:r>
              <a:rPr lang="nl-NL"/>
              <a:t>Klik om stijl te bewerken</a:t>
            </a:r>
          </a:p>
        </p:txBody>
      </p:sp>
      <p:sp>
        <p:nvSpPr>
          <p:cNvPr id="10" name="Rechthoek 9">
            <a:extLst>
              <a:ext uri="{FF2B5EF4-FFF2-40B4-BE49-F238E27FC236}">
                <a16:creationId xmlns:a16="http://schemas.microsoft.com/office/drawing/2014/main" id="{1C9C088F-7A22-3475-3CB6-D4758AB99573}"/>
              </a:ext>
            </a:extLst>
          </p:cNvPr>
          <p:cNvSpPr/>
          <p:nvPr userDrawn="1"/>
        </p:nvSpPr>
        <p:spPr>
          <a:xfrm>
            <a:off x="0" y="5929745"/>
            <a:ext cx="12192000" cy="928255"/>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nl-NL">
              <a:solidFill>
                <a:schemeClr val="accent2"/>
              </a:solidFill>
            </a:endParaRPr>
          </a:p>
        </p:txBody>
      </p:sp>
      <p:sp>
        <p:nvSpPr>
          <p:cNvPr id="14" name="Tijdelijke aanduiding voor tekst 2">
            <a:extLst>
              <a:ext uri="{FF2B5EF4-FFF2-40B4-BE49-F238E27FC236}">
                <a16:creationId xmlns:a16="http://schemas.microsoft.com/office/drawing/2014/main" id="{BC938AC2-B43D-1B37-EDBC-CFF7BB90ED18}"/>
              </a:ext>
            </a:extLst>
          </p:cNvPr>
          <p:cNvSpPr>
            <a:spLocks noGrp="1"/>
          </p:cNvSpPr>
          <p:nvPr>
            <p:ph type="body" idx="11" hasCustomPrompt="1"/>
          </p:nvPr>
        </p:nvSpPr>
        <p:spPr>
          <a:xfrm>
            <a:off x="1079765" y="6193411"/>
            <a:ext cx="9745253" cy="320511"/>
          </a:xfrm>
          <a:prstGeom prst="rect">
            <a:avLst/>
          </a:prstGeom>
        </p:spPr>
        <p:txBody>
          <a:bodyPr>
            <a:noAutofit/>
          </a:bodyPr>
          <a:lstStyle>
            <a:lvl1pPr marL="0" indent="0" algn="l">
              <a:lnSpc>
                <a:spcPct val="90000"/>
              </a:lnSpc>
              <a:buNone/>
              <a:defRPr sz="900" i="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This project is funded by the European Union’s 'Horizon Europe Research &amp; Innovation </a:t>
            </a:r>
            <a:r>
              <a:rPr lang="en-US" err="1"/>
              <a:t>programme</a:t>
            </a:r>
            <a:r>
              <a:rPr lang="en-US"/>
              <a:t>' under grant agreement no. 101069610. This publication reflects the authors’ view only and the European Commission is not responsible for any use that may be made of the information it contains.</a:t>
            </a:r>
            <a:endParaRPr lang="nl-NL"/>
          </a:p>
        </p:txBody>
      </p:sp>
      <p:pic>
        <p:nvPicPr>
          <p:cNvPr id="15" name="Afbeelding 14">
            <a:extLst>
              <a:ext uri="{FF2B5EF4-FFF2-40B4-BE49-F238E27FC236}">
                <a16:creationId xmlns:a16="http://schemas.microsoft.com/office/drawing/2014/main" id="{6EC4CA7A-7630-C09D-A895-AAE552B1B542}"/>
              </a:ext>
            </a:extLst>
          </p:cNvPr>
          <p:cNvPicPr>
            <a:picLocks noChangeAspect="1"/>
          </p:cNvPicPr>
          <p:nvPr userDrawn="1"/>
        </p:nvPicPr>
        <p:blipFill>
          <a:blip r:embed="rId2"/>
          <a:stretch>
            <a:fillRect/>
          </a:stretch>
        </p:blipFill>
        <p:spPr>
          <a:xfrm>
            <a:off x="273770" y="6089715"/>
            <a:ext cx="805995" cy="537329"/>
          </a:xfrm>
          <a:prstGeom prst="rect">
            <a:avLst/>
          </a:prstGeom>
        </p:spPr>
      </p:pic>
      <p:pic>
        <p:nvPicPr>
          <p:cNvPr id="13" name="Afbeelding 12">
            <a:extLst>
              <a:ext uri="{FF2B5EF4-FFF2-40B4-BE49-F238E27FC236}">
                <a16:creationId xmlns:a16="http://schemas.microsoft.com/office/drawing/2014/main" id="{73726FF2-EACE-A544-A0E3-BA9B03F81CC6}"/>
              </a:ext>
            </a:extLst>
          </p:cNvPr>
          <p:cNvPicPr>
            <a:picLocks noChangeAspect="1"/>
          </p:cNvPicPr>
          <p:nvPr userDrawn="1"/>
        </p:nvPicPr>
        <p:blipFill>
          <a:blip r:embed="rId3"/>
          <a:srcRect/>
          <a:stretch/>
        </p:blipFill>
        <p:spPr>
          <a:xfrm>
            <a:off x="11060482" y="5990658"/>
            <a:ext cx="979118" cy="775555"/>
          </a:xfrm>
          <a:prstGeom prst="rect">
            <a:avLst/>
          </a:prstGeom>
        </p:spPr>
      </p:pic>
      <p:sp>
        <p:nvSpPr>
          <p:cNvPr id="17" name="Tekstvak 16">
            <a:extLst>
              <a:ext uri="{FF2B5EF4-FFF2-40B4-BE49-F238E27FC236}">
                <a16:creationId xmlns:a16="http://schemas.microsoft.com/office/drawing/2014/main" id="{1744C9C8-83CD-B34A-8099-A5CB5BA2237E}"/>
              </a:ext>
            </a:extLst>
          </p:cNvPr>
          <p:cNvSpPr txBox="1"/>
          <p:nvPr userDrawn="1"/>
        </p:nvSpPr>
        <p:spPr>
          <a:xfrm>
            <a:off x="10461276" y="6624544"/>
            <a:ext cx="1724098" cy="246221"/>
          </a:xfrm>
          <a:prstGeom prst="rect">
            <a:avLst/>
          </a:prstGeom>
          <a:noFill/>
        </p:spPr>
        <p:txBody>
          <a:bodyPr wrap="square" rtlCol="0">
            <a:spAutoFit/>
          </a:bodyPr>
          <a:lstStyle/>
          <a:p>
            <a:pPr algn="r"/>
            <a:fld id="{9FF421C2-5AEB-5946-83CE-930E8697A75F}" type="slidenum">
              <a:rPr lang="nl-NL" sz="1000" smtClean="0">
                <a:solidFill>
                  <a:schemeClr val="bg1"/>
                </a:solidFill>
              </a:rPr>
              <a:t>‹nr.›</a:t>
            </a:fld>
            <a:endParaRPr lang="nl-NL" sz="1000" dirty="0">
              <a:solidFill>
                <a:schemeClr val="bg1"/>
              </a:solidFill>
            </a:endParaRPr>
          </a:p>
        </p:txBody>
      </p:sp>
      <p:sp>
        <p:nvSpPr>
          <p:cNvPr id="18" name="Tekstvak 17">
            <a:extLst>
              <a:ext uri="{FF2B5EF4-FFF2-40B4-BE49-F238E27FC236}">
                <a16:creationId xmlns:a16="http://schemas.microsoft.com/office/drawing/2014/main" id="{88695077-1707-0543-8545-F897A8C67243}"/>
              </a:ext>
            </a:extLst>
          </p:cNvPr>
          <p:cNvSpPr txBox="1"/>
          <p:nvPr userDrawn="1"/>
        </p:nvSpPr>
        <p:spPr>
          <a:xfrm>
            <a:off x="6626" y="6617618"/>
            <a:ext cx="1724098" cy="246221"/>
          </a:xfrm>
          <a:prstGeom prst="rect">
            <a:avLst/>
          </a:prstGeom>
          <a:noFill/>
        </p:spPr>
        <p:txBody>
          <a:bodyPr wrap="square" rtlCol="0">
            <a:spAutoFit/>
          </a:bodyPr>
          <a:lstStyle/>
          <a:p>
            <a:pPr algn="l"/>
            <a:fld id="{B52FDE43-1A22-4842-B80D-2BE0FA0AE5B0}" type="datetime1">
              <a:rPr lang="nl-NL" sz="1000" noProof="0" smtClean="0">
                <a:solidFill>
                  <a:schemeClr val="bg1"/>
                </a:solidFill>
              </a:rPr>
              <a:t>23-8-2024</a:t>
            </a:fld>
            <a:endParaRPr lang="en-GB" sz="1000" noProof="0" dirty="0">
              <a:solidFill>
                <a:schemeClr val="bg1"/>
              </a:solidFill>
            </a:endParaRPr>
          </a:p>
        </p:txBody>
      </p:sp>
    </p:spTree>
    <p:extLst>
      <p:ext uri="{BB962C8B-B14F-4D97-AF65-F5344CB8AC3E}">
        <p14:creationId xmlns:p14="http://schemas.microsoft.com/office/powerpoint/2010/main" val="342177973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Image with caption">
    <p:spTree>
      <p:nvGrpSpPr>
        <p:cNvPr id="1" name=""/>
        <p:cNvGrpSpPr/>
        <p:nvPr/>
      </p:nvGrpSpPr>
      <p:grpSpPr>
        <a:xfrm>
          <a:off x="0" y="0"/>
          <a:ext cx="0" cy="0"/>
          <a:chOff x="0" y="0"/>
          <a:chExt cx="0" cy="0"/>
        </a:xfrm>
      </p:grpSpPr>
      <p:sp>
        <p:nvSpPr>
          <p:cNvPr id="3" name="Tijdelijke aanduiding voor afbeelding 2"/>
          <p:cNvSpPr>
            <a:spLocks noGrp="1"/>
          </p:cNvSpPr>
          <p:nvPr>
            <p:ph type="pic" idx="1" hasCustomPrompt="1"/>
          </p:nvPr>
        </p:nvSpPr>
        <p:spPr>
          <a:xfrm>
            <a:off x="0" y="1"/>
            <a:ext cx="12192000" cy="4044779"/>
          </a:xfrm>
          <a:prstGeom prst="rect">
            <a:avLst/>
          </a:prstGeom>
          <a:ln w="6350" cmpd="sng">
            <a:noFill/>
          </a:ln>
          <a:effectLst>
            <a:outerShdw blurRad="317500" dist="165100" dir="5400000" sx="96000" sy="96000" algn="t" rotWithShape="0">
              <a:prstClr val="black">
                <a:alpha val="28000"/>
              </a:prstClr>
            </a:outerShdw>
          </a:effectLst>
        </p:spPr>
        <p:style>
          <a:lnRef idx="2">
            <a:schemeClr val="accent2"/>
          </a:lnRef>
          <a:fillRef idx="1">
            <a:schemeClr val="lt1"/>
          </a:fillRef>
          <a:effectRef idx="0">
            <a:schemeClr val="accent2"/>
          </a:effectRef>
          <a:fontRef idx="none"/>
        </p:style>
        <p:txBody>
          <a:bodyPr rtlCol="0">
            <a:normAutofit/>
          </a:bodyPr>
          <a:lstStyle>
            <a:lvl1pPr marL="0" indent="0">
              <a:buNone/>
              <a:defRPr sz="3200">
                <a:solidFill>
                  <a:schemeClr val="bg2"/>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the icon if you want to add an image</a:t>
            </a:r>
            <a:endParaRPr lang="nl-NL" noProof="0"/>
          </a:p>
        </p:txBody>
      </p:sp>
      <p:sp>
        <p:nvSpPr>
          <p:cNvPr id="11" name="Tijdelijke aanduiding voor tekst 2"/>
          <p:cNvSpPr>
            <a:spLocks noGrp="1"/>
          </p:cNvSpPr>
          <p:nvPr>
            <p:ph type="body" idx="10" hasCustomPrompt="1"/>
          </p:nvPr>
        </p:nvSpPr>
        <p:spPr>
          <a:xfrm>
            <a:off x="609603" y="4210413"/>
            <a:ext cx="9754397" cy="1587499"/>
          </a:xfrm>
          <a:prstGeom prst="rect">
            <a:avLst/>
          </a:prstGeom>
        </p:spPr>
        <p:txBody>
          <a:bodyPr>
            <a:normAutofit/>
          </a:bodyPr>
          <a:lstStyle>
            <a:lvl1pPr marL="0" indent="0" algn="l">
              <a:lnSpc>
                <a:spcPct val="90000"/>
              </a:lnSpc>
              <a:buNone/>
              <a:defRPr sz="1800" i="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model text style</a:t>
            </a:r>
            <a:endParaRPr lang="nl-NL"/>
          </a:p>
        </p:txBody>
      </p:sp>
      <p:sp>
        <p:nvSpPr>
          <p:cNvPr id="7" name="Tijdelijke aanduiding voor titel 1">
            <a:extLst>
              <a:ext uri="{FF2B5EF4-FFF2-40B4-BE49-F238E27FC236}">
                <a16:creationId xmlns:a16="http://schemas.microsoft.com/office/drawing/2014/main" id="{D91CF351-ACF7-D849-BB3B-2B02C4A4CFBE}"/>
              </a:ext>
            </a:extLst>
          </p:cNvPr>
          <p:cNvSpPr>
            <a:spLocks noGrp="1"/>
          </p:cNvSpPr>
          <p:nvPr>
            <p:ph type="title" hasCustomPrompt="1"/>
          </p:nvPr>
        </p:nvSpPr>
        <p:spPr>
          <a:xfrm>
            <a:off x="0" y="3070745"/>
            <a:ext cx="12192000" cy="974035"/>
          </a:xfrm>
          <a:prstGeom prst="rect">
            <a:avLst/>
          </a:prstGeom>
          <a:solidFill>
            <a:schemeClr val="bg1">
              <a:lumMod val="95000"/>
            </a:schemeClr>
          </a:solidFill>
          <a:ln>
            <a:noFill/>
          </a:ln>
        </p:spPr>
        <p:style>
          <a:lnRef idx="2">
            <a:schemeClr val="accent2">
              <a:shade val="50000"/>
            </a:schemeClr>
          </a:lnRef>
          <a:fillRef idx="1">
            <a:schemeClr val="accent2"/>
          </a:fillRef>
          <a:effectRef idx="0">
            <a:schemeClr val="accent2"/>
          </a:effectRef>
          <a:fontRef idx="none"/>
        </p:style>
        <p:txBody>
          <a:bodyPr vert="horz" lIns="91440" tIns="45720" rIns="91440" bIns="45720" rtlCol="0" anchor="ctr">
            <a:normAutofit/>
          </a:bodyPr>
          <a:lstStyle/>
          <a:p>
            <a:r>
              <a:rPr lang="nl-NL"/>
              <a:t>Click </a:t>
            </a:r>
            <a:r>
              <a:rPr lang="nl-NL" err="1"/>
              <a:t>to</a:t>
            </a:r>
            <a:r>
              <a:rPr lang="nl-NL"/>
              <a:t> </a:t>
            </a:r>
            <a:r>
              <a:rPr lang="nl-NL" err="1"/>
              <a:t>edit</a:t>
            </a:r>
            <a:r>
              <a:rPr lang="nl-NL"/>
              <a:t> </a:t>
            </a:r>
            <a:r>
              <a:rPr lang="nl-NL" err="1"/>
              <a:t>style</a:t>
            </a:r>
            <a:endParaRPr lang="nl-NL"/>
          </a:p>
        </p:txBody>
      </p:sp>
      <p:sp>
        <p:nvSpPr>
          <p:cNvPr id="6" name="Rechthoek 5">
            <a:extLst>
              <a:ext uri="{FF2B5EF4-FFF2-40B4-BE49-F238E27FC236}">
                <a16:creationId xmlns:a16="http://schemas.microsoft.com/office/drawing/2014/main" id="{4E2016C2-6574-C75B-2E66-502E54A1ED6C}"/>
              </a:ext>
            </a:extLst>
          </p:cNvPr>
          <p:cNvSpPr/>
          <p:nvPr userDrawn="1"/>
        </p:nvSpPr>
        <p:spPr>
          <a:xfrm>
            <a:off x="0" y="5929745"/>
            <a:ext cx="12192000" cy="928255"/>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nl-NL">
              <a:solidFill>
                <a:schemeClr val="accent2"/>
              </a:solidFill>
            </a:endParaRPr>
          </a:p>
        </p:txBody>
      </p:sp>
      <p:sp>
        <p:nvSpPr>
          <p:cNvPr id="10" name="Tijdelijke aanduiding voor tekst 2">
            <a:extLst>
              <a:ext uri="{FF2B5EF4-FFF2-40B4-BE49-F238E27FC236}">
                <a16:creationId xmlns:a16="http://schemas.microsoft.com/office/drawing/2014/main" id="{2D255D58-5DB2-265C-0088-93CEEAD8FBED}"/>
              </a:ext>
            </a:extLst>
          </p:cNvPr>
          <p:cNvSpPr>
            <a:spLocks noGrp="1"/>
          </p:cNvSpPr>
          <p:nvPr>
            <p:ph type="body" idx="11" hasCustomPrompt="1"/>
          </p:nvPr>
        </p:nvSpPr>
        <p:spPr>
          <a:xfrm>
            <a:off x="1079765" y="6193411"/>
            <a:ext cx="9745253" cy="320511"/>
          </a:xfrm>
          <a:prstGeom prst="rect">
            <a:avLst/>
          </a:prstGeom>
        </p:spPr>
        <p:txBody>
          <a:bodyPr>
            <a:noAutofit/>
          </a:bodyPr>
          <a:lstStyle>
            <a:lvl1pPr marL="0" indent="0" algn="l">
              <a:lnSpc>
                <a:spcPct val="90000"/>
              </a:lnSpc>
              <a:buNone/>
              <a:defRPr sz="900" i="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This project is funded by the European Union’s 'Horizon Europe Research &amp; Innovation </a:t>
            </a:r>
            <a:r>
              <a:rPr lang="en-GB" noProof="0"/>
              <a:t>programme</a:t>
            </a:r>
            <a:r>
              <a:rPr lang="en-US"/>
              <a:t>' under grant </a:t>
            </a:r>
            <a:r>
              <a:rPr lang="en-GB" noProof="0"/>
              <a:t>agreement</a:t>
            </a:r>
            <a:r>
              <a:rPr lang="en-US"/>
              <a:t> no. 101069610. This publication reflects the authors’ view only and the European Commission is not responsible for any use that may be made of the information it contains.</a:t>
            </a:r>
            <a:endParaRPr lang="nl-NL"/>
          </a:p>
        </p:txBody>
      </p:sp>
      <p:pic>
        <p:nvPicPr>
          <p:cNvPr id="12" name="Afbeelding 11">
            <a:extLst>
              <a:ext uri="{FF2B5EF4-FFF2-40B4-BE49-F238E27FC236}">
                <a16:creationId xmlns:a16="http://schemas.microsoft.com/office/drawing/2014/main" id="{219C3477-04E1-5F15-A155-AA3875BDA312}"/>
              </a:ext>
            </a:extLst>
          </p:cNvPr>
          <p:cNvPicPr>
            <a:picLocks noChangeAspect="1"/>
          </p:cNvPicPr>
          <p:nvPr userDrawn="1"/>
        </p:nvPicPr>
        <p:blipFill>
          <a:blip r:embed="rId2"/>
          <a:stretch>
            <a:fillRect/>
          </a:stretch>
        </p:blipFill>
        <p:spPr>
          <a:xfrm>
            <a:off x="273770" y="6089715"/>
            <a:ext cx="805995" cy="537329"/>
          </a:xfrm>
          <a:prstGeom prst="rect">
            <a:avLst/>
          </a:prstGeom>
        </p:spPr>
      </p:pic>
      <p:pic>
        <p:nvPicPr>
          <p:cNvPr id="13" name="Afbeelding 12">
            <a:extLst>
              <a:ext uri="{FF2B5EF4-FFF2-40B4-BE49-F238E27FC236}">
                <a16:creationId xmlns:a16="http://schemas.microsoft.com/office/drawing/2014/main" id="{4C0EDE34-23E8-BD4D-A28D-0D6CD4CD7E4D}"/>
              </a:ext>
            </a:extLst>
          </p:cNvPr>
          <p:cNvPicPr>
            <a:picLocks noChangeAspect="1"/>
          </p:cNvPicPr>
          <p:nvPr userDrawn="1"/>
        </p:nvPicPr>
        <p:blipFill>
          <a:blip r:embed="rId3"/>
          <a:srcRect/>
          <a:stretch/>
        </p:blipFill>
        <p:spPr>
          <a:xfrm>
            <a:off x="11060482" y="5990658"/>
            <a:ext cx="979118" cy="775555"/>
          </a:xfrm>
          <a:prstGeom prst="rect">
            <a:avLst/>
          </a:prstGeom>
        </p:spPr>
      </p:pic>
      <p:sp>
        <p:nvSpPr>
          <p:cNvPr id="15" name="Tekstvak 14">
            <a:extLst>
              <a:ext uri="{FF2B5EF4-FFF2-40B4-BE49-F238E27FC236}">
                <a16:creationId xmlns:a16="http://schemas.microsoft.com/office/drawing/2014/main" id="{55018F91-17D0-4E49-95C7-48A0AFF3BF99}"/>
              </a:ext>
            </a:extLst>
          </p:cNvPr>
          <p:cNvSpPr txBox="1"/>
          <p:nvPr userDrawn="1"/>
        </p:nvSpPr>
        <p:spPr>
          <a:xfrm>
            <a:off x="10461276" y="6624544"/>
            <a:ext cx="1724098" cy="246221"/>
          </a:xfrm>
          <a:prstGeom prst="rect">
            <a:avLst/>
          </a:prstGeom>
          <a:noFill/>
        </p:spPr>
        <p:txBody>
          <a:bodyPr wrap="square" rtlCol="0">
            <a:spAutoFit/>
          </a:bodyPr>
          <a:lstStyle/>
          <a:p>
            <a:pPr algn="r"/>
            <a:fld id="{9FF421C2-5AEB-5946-83CE-930E8697A75F}" type="slidenum">
              <a:rPr lang="nl-NL" sz="1000" smtClean="0">
                <a:solidFill>
                  <a:schemeClr val="bg1"/>
                </a:solidFill>
              </a:rPr>
              <a:t>‹nr.›</a:t>
            </a:fld>
            <a:endParaRPr lang="nl-NL" sz="1000" dirty="0">
              <a:solidFill>
                <a:schemeClr val="bg1"/>
              </a:solidFill>
            </a:endParaRPr>
          </a:p>
        </p:txBody>
      </p:sp>
      <p:sp>
        <p:nvSpPr>
          <p:cNvPr id="16" name="Tekstvak 15">
            <a:extLst>
              <a:ext uri="{FF2B5EF4-FFF2-40B4-BE49-F238E27FC236}">
                <a16:creationId xmlns:a16="http://schemas.microsoft.com/office/drawing/2014/main" id="{63E85325-8F7E-364B-8DB9-36605DC0A0FD}"/>
              </a:ext>
            </a:extLst>
          </p:cNvPr>
          <p:cNvSpPr txBox="1"/>
          <p:nvPr userDrawn="1"/>
        </p:nvSpPr>
        <p:spPr>
          <a:xfrm>
            <a:off x="6626" y="6617618"/>
            <a:ext cx="1724098" cy="246221"/>
          </a:xfrm>
          <a:prstGeom prst="rect">
            <a:avLst/>
          </a:prstGeom>
          <a:noFill/>
        </p:spPr>
        <p:txBody>
          <a:bodyPr wrap="square" rtlCol="0">
            <a:spAutoFit/>
          </a:bodyPr>
          <a:lstStyle/>
          <a:p>
            <a:pPr algn="l"/>
            <a:fld id="{85C5A51E-326D-E743-88C9-3B8218AA2434}" type="datetime1">
              <a:rPr lang="nl-NL" sz="1000" noProof="0" smtClean="0">
                <a:solidFill>
                  <a:schemeClr val="bg1"/>
                </a:solidFill>
              </a:rPr>
              <a:t>23-8-2024</a:t>
            </a:fld>
            <a:endParaRPr lang="en-GB" sz="1000" noProof="0" dirty="0">
              <a:solidFill>
                <a:schemeClr val="bg1"/>
              </a:solidFill>
            </a:endParaRPr>
          </a:p>
        </p:txBody>
      </p:sp>
    </p:spTree>
    <p:extLst>
      <p:ext uri="{BB962C8B-B14F-4D97-AF65-F5344CB8AC3E}">
        <p14:creationId xmlns:p14="http://schemas.microsoft.com/office/powerpoint/2010/main" val="200614785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Image with text">
    <p:spTree>
      <p:nvGrpSpPr>
        <p:cNvPr id="1" name=""/>
        <p:cNvGrpSpPr/>
        <p:nvPr/>
      </p:nvGrpSpPr>
      <p:grpSpPr>
        <a:xfrm>
          <a:off x="0" y="0"/>
          <a:ext cx="0" cy="0"/>
          <a:chOff x="0" y="0"/>
          <a:chExt cx="0" cy="0"/>
        </a:xfrm>
      </p:grpSpPr>
      <p:sp>
        <p:nvSpPr>
          <p:cNvPr id="10" name="Tijdelijke aanduiding voor afbeelding 2"/>
          <p:cNvSpPr>
            <a:spLocks noGrp="1"/>
          </p:cNvSpPr>
          <p:nvPr>
            <p:ph type="pic" idx="1" hasCustomPrompt="1"/>
          </p:nvPr>
        </p:nvSpPr>
        <p:spPr>
          <a:xfrm>
            <a:off x="575733" y="1435103"/>
            <a:ext cx="11029200" cy="3226978"/>
          </a:xfrm>
          <a:prstGeom prst="rect">
            <a:avLst/>
          </a:prstGeom>
          <a:ln w="6350" cmpd="sng">
            <a:noFill/>
          </a:ln>
          <a:effectLst>
            <a:outerShdw blurRad="317500" dist="165100" dir="5400000" sx="96000" sy="96000" algn="t" rotWithShape="0">
              <a:prstClr val="black">
                <a:alpha val="28000"/>
              </a:prstClr>
            </a:outerShdw>
          </a:effectLst>
        </p:spPr>
        <p:style>
          <a:lnRef idx="2">
            <a:schemeClr val="accent2"/>
          </a:lnRef>
          <a:fillRef idx="1">
            <a:schemeClr val="lt1"/>
          </a:fillRef>
          <a:effectRef idx="0">
            <a:schemeClr val="accent2"/>
          </a:effectRef>
          <a:fontRef idx="none"/>
        </p:style>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the icon if you want to add an image</a:t>
            </a:r>
            <a:endParaRPr lang="nl-NL" noProof="0"/>
          </a:p>
        </p:txBody>
      </p:sp>
      <p:sp>
        <p:nvSpPr>
          <p:cNvPr id="17" name="Tijdelijke aanduiding voor tekst 2"/>
          <p:cNvSpPr>
            <a:spLocks noGrp="1"/>
          </p:cNvSpPr>
          <p:nvPr>
            <p:ph type="body" idx="10" hasCustomPrompt="1"/>
          </p:nvPr>
        </p:nvSpPr>
        <p:spPr>
          <a:xfrm>
            <a:off x="575733" y="4893037"/>
            <a:ext cx="9330265" cy="904875"/>
          </a:xfrm>
          <a:prstGeom prst="rect">
            <a:avLst/>
          </a:prstGeom>
        </p:spPr>
        <p:txBody>
          <a:bodyPr>
            <a:normAutofit/>
          </a:bodyPr>
          <a:lstStyle>
            <a:lvl1pPr marL="0" indent="0" algn="l">
              <a:lnSpc>
                <a:spcPct val="90000"/>
              </a:lnSpc>
              <a:buNone/>
              <a:defRPr sz="1800" i="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model text style</a:t>
            </a:r>
            <a:endParaRPr lang="nl-NL"/>
          </a:p>
        </p:txBody>
      </p:sp>
      <p:sp>
        <p:nvSpPr>
          <p:cNvPr id="6" name="Tijdelijke aanduiding voor titel 1">
            <a:extLst>
              <a:ext uri="{FF2B5EF4-FFF2-40B4-BE49-F238E27FC236}">
                <a16:creationId xmlns:a16="http://schemas.microsoft.com/office/drawing/2014/main" id="{AD40D05B-456B-AB4E-9632-E6A49AFC8116}"/>
              </a:ext>
            </a:extLst>
          </p:cNvPr>
          <p:cNvSpPr>
            <a:spLocks noGrp="1"/>
          </p:cNvSpPr>
          <p:nvPr>
            <p:ph type="title" hasCustomPrompt="1"/>
          </p:nvPr>
        </p:nvSpPr>
        <p:spPr>
          <a:xfrm>
            <a:off x="0" y="1"/>
            <a:ext cx="12192000" cy="974035"/>
          </a:xfrm>
          <a:prstGeom prst="rect">
            <a:avLst/>
          </a:prstGeom>
          <a:solidFill>
            <a:schemeClr val="bg1">
              <a:lumMod val="95000"/>
            </a:schemeClr>
          </a:solidFill>
          <a:ln>
            <a:noFill/>
          </a:ln>
        </p:spPr>
        <p:style>
          <a:lnRef idx="2">
            <a:schemeClr val="accent2">
              <a:shade val="50000"/>
            </a:schemeClr>
          </a:lnRef>
          <a:fillRef idx="1">
            <a:schemeClr val="accent2"/>
          </a:fillRef>
          <a:effectRef idx="0">
            <a:schemeClr val="accent2"/>
          </a:effectRef>
          <a:fontRef idx="none"/>
        </p:style>
        <p:txBody>
          <a:bodyPr vert="horz" lIns="91440" tIns="45720" rIns="91440" bIns="45720" rtlCol="0" anchor="ctr">
            <a:normAutofit/>
          </a:bodyPr>
          <a:lstStyle/>
          <a:p>
            <a:r>
              <a:rPr lang="nl-NL"/>
              <a:t>Click </a:t>
            </a:r>
            <a:r>
              <a:rPr lang="nl-NL" err="1"/>
              <a:t>to</a:t>
            </a:r>
            <a:r>
              <a:rPr lang="nl-NL"/>
              <a:t> </a:t>
            </a:r>
            <a:r>
              <a:rPr lang="nl-NL" err="1"/>
              <a:t>edit</a:t>
            </a:r>
            <a:r>
              <a:rPr lang="nl-NL"/>
              <a:t> </a:t>
            </a:r>
            <a:r>
              <a:rPr lang="nl-NL" err="1"/>
              <a:t>style</a:t>
            </a:r>
            <a:endParaRPr lang="nl-NL"/>
          </a:p>
        </p:txBody>
      </p:sp>
      <p:sp>
        <p:nvSpPr>
          <p:cNvPr id="7" name="Rechthoek 6">
            <a:extLst>
              <a:ext uri="{FF2B5EF4-FFF2-40B4-BE49-F238E27FC236}">
                <a16:creationId xmlns:a16="http://schemas.microsoft.com/office/drawing/2014/main" id="{78A28E08-D9BD-9EE9-7D7E-7E9EA90DAD40}"/>
              </a:ext>
            </a:extLst>
          </p:cNvPr>
          <p:cNvSpPr/>
          <p:nvPr userDrawn="1"/>
        </p:nvSpPr>
        <p:spPr>
          <a:xfrm>
            <a:off x="0" y="5929745"/>
            <a:ext cx="12192000" cy="928255"/>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nl-NL">
              <a:solidFill>
                <a:schemeClr val="accent2"/>
              </a:solidFill>
            </a:endParaRPr>
          </a:p>
        </p:txBody>
      </p:sp>
      <p:sp>
        <p:nvSpPr>
          <p:cNvPr id="11" name="Tijdelijke aanduiding voor tekst 2">
            <a:extLst>
              <a:ext uri="{FF2B5EF4-FFF2-40B4-BE49-F238E27FC236}">
                <a16:creationId xmlns:a16="http://schemas.microsoft.com/office/drawing/2014/main" id="{E768D4A9-76B4-891A-CF2E-588800B32D6E}"/>
              </a:ext>
            </a:extLst>
          </p:cNvPr>
          <p:cNvSpPr>
            <a:spLocks noGrp="1"/>
          </p:cNvSpPr>
          <p:nvPr>
            <p:ph type="body" idx="11" hasCustomPrompt="1"/>
          </p:nvPr>
        </p:nvSpPr>
        <p:spPr>
          <a:xfrm>
            <a:off x="1079765" y="6193411"/>
            <a:ext cx="9745253" cy="320511"/>
          </a:xfrm>
          <a:prstGeom prst="rect">
            <a:avLst/>
          </a:prstGeom>
        </p:spPr>
        <p:txBody>
          <a:bodyPr>
            <a:noAutofit/>
          </a:bodyPr>
          <a:lstStyle>
            <a:lvl1pPr marL="0" indent="0" algn="l">
              <a:lnSpc>
                <a:spcPct val="90000"/>
              </a:lnSpc>
              <a:buNone/>
              <a:defRPr sz="900" i="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This project is funded by the European Union’s 'Horizon Europe Research &amp; Innovation </a:t>
            </a:r>
            <a:r>
              <a:rPr lang="en-GB" noProof="0"/>
              <a:t>programme</a:t>
            </a:r>
            <a:r>
              <a:rPr lang="en-US"/>
              <a:t>' under grant agreement no. 101069610. This publication reflects the authors’ view only and the European Commission is not responsible for any use that may be made of the information it contains.</a:t>
            </a:r>
            <a:endParaRPr lang="nl-NL"/>
          </a:p>
        </p:txBody>
      </p:sp>
      <p:pic>
        <p:nvPicPr>
          <p:cNvPr id="12" name="Afbeelding 11">
            <a:extLst>
              <a:ext uri="{FF2B5EF4-FFF2-40B4-BE49-F238E27FC236}">
                <a16:creationId xmlns:a16="http://schemas.microsoft.com/office/drawing/2014/main" id="{AD76F6B4-BEB1-F512-679F-2C7A01B0A2DA}"/>
              </a:ext>
            </a:extLst>
          </p:cNvPr>
          <p:cNvPicPr>
            <a:picLocks noChangeAspect="1"/>
          </p:cNvPicPr>
          <p:nvPr userDrawn="1"/>
        </p:nvPicPr>
        <p:blipFill>
          <a:blip r:embed="rId2"/>
          <a:stretch>
            <a:fillRect/>
          </a:stretch>
        </p:blipFill>
        <p:spPr>
          <a:xfrm>
            <a:off x="273770" y="6089715"/>
            <a:ext cx="805995" cy="537329"/>
          </a:xfrm>
          <a:prstGeom prst="rect">
            <a:avLst/>
          </a:prstGeom>
        </p:spPr>
      </p:pic>
      <p:pic>
        <p:nvPicPr>
          <p:cNvPr id="13" name="Afbeelding 12">
            <a:extLst>
              <a:ext uri="{FF2B5EF4-FFF2-40B4-BE49-F238E27FC236}">
                <a16:creationId xmlns:a16="http://schemas.microsoft.com/office/drawing/2014/main" id="{279B43F8-4082-554D-8C6D-0AFE762B25AC}"/>
              </a:ext>
            </a:extLst>
          </p:cNvPr>
          <p:cNvPicPr>
            <a:picLocks noChangeAspect="1"/>
          </p:cNvPicPr>
          <p:nvPr userDrawn="1"/>
        </p:nvPicPr>
        <p:blipFill>
          <a:blip r:embed="rId3"/>
          <a:srcRect/>
          <a:stretch/>
        </p:blipFill>
        <p:spPr>
          <a:xfrm>
            <a:off x="11060482" y="5990658"/>
            <a:ext cx="979118" cy="775555"/>
          </a:xfrm>
          <a:prstGeom prst="rect">
            <a:avLst/>
          </a:prstGeom>
        </p:spPr>
      </p:pic>
      <p:sp>
        <p:nvSpPr>
          <p:cNvPr id="15" name="Tekstvak 14">
            <a:extLst>
              <a:ext uri="{FF2B5EF4-FFF2-40B4-BE49-F238E27FC236}">
                <a16:creationId xmlns:a16="http://schemas.microsoft.com/office/drawing/2014/main" id="{70CE850E-82E5-754B-B6B9-9AC94FFDA17D}"/>
              </a:ext>
            </a:extLst>
          </p:cNvPr>
          <p:cNvSpPr txBox="1"/>
          <p:nvPr userDrawn="1"/>
        </p:nvSpPr>
        <p:spPr>
          <a:xfrm>
            <a:off x="10461276" y="6624544"/>
            <a:ext cx="1724098" cy="246221"/>
          </a:xfrm>
          <a:prstGeom prst="rect">
            <a:avLst/>
          </a:prstGeom>
          <a:noFill/>
        </p:spPr>
        <p:txBody>
          <a:bodyPr wrap="square" rtlCol="0">
            <a:spAutoFit/>
          </a:bodyPr>
          <a:lstStyle/>
          <a:p>
            <a:pPr algn="r"/>
            <a:fld id="{9FF421C2-5AEB-5946-83CE-930E8697A75F}" type="slidenum">
              <a:rPr lang="nl-NL" sz="1000" smtClean="0">
                <a:solidFill>
                  <a:schemeClr val="bg1"/>
                </a:solidFill>
              </a:rPr>
              <a:t>‹nr.›</a:t>
            </a:fld>
            <a:endParaRPr lang="nl-NL" sz="1000" dirty="0">
              <a:solidFill>
                <a:schemeClr val="bg1"/>
              </a:solidFill>
            </a:endParaRPr>
          </a:p>
        </p:txBody>
      </p:sp>
      <p:sp>
        <p:nvSpPr>
          <p:cNvPr id="16" name="Tekstvak 15">
            <a:extLst>
              <a:ext uri="{FF2B5EF4-FFF2-40B4-BE49-F238E27FC236}">
                <a16:creationId xmlns:a16="http://schemas.microsoft.com/office/drawing/2014/main" id="{EE89CE2E-D053-304C-8C7F-01C3BD53DF74}"/>
              </a:ext>
            </a:extLst>
          </p:cNvPr>
          <p:cNvSpPr txBox="1"/>
          <p:nvPr userDrawn="1"/>
        </p:nvSpPr>
        <p:spPr>
          <a:xfrm>
            <a:off x="6626" y="6617618"/>
            <a:ext cx="1724098" cy="246221"/>
          </a:xfrm>
          <a:prstGeom prst="rect">
            <a:avLst/>
          </a:prstGeom>
          <a:noFill/>
        </p:spPr>
        <p:txBody>
          <a:bodyPr wrap="square" rtlCol="0">
            <a:spAutoFit/>
          </a:bodyPr>
          <a:lstStyle/>
          <a:p>
            <a:pPr algn="l"/>
            <a:fld id="{B2FF322C-0C12-1847-A314-C5E03BFC52A1}" type="datetime1">
              <a:rPr lang="nl-NL" sz="1000" noProof="0" smtClean="0">
                <a:solidFill>
                  <a:schemeClr val="bg1"/>
                </a:solidFill>
              </a:rPr>
              <a:t>23-8-2024</a:t>
            </a:fld>
            <a:endParaRPr lang="en-GB" sz="1000" noProof="0" dirty="0">
              <a:solidFill>
                <a:schemeClr val="bg1"/>
              </a:solidFill>
            </a:endParaRPr>
          </a:p>
        </p:txBody>
      </p:sp>
    </p:spTree>
    <p:extLst>
      <p:ext uri="{BB962C8B-B14F-4D97-AF65-F5344CB8AC3E}">
        <p14:creationId xmlns:p14="http://schemas.microsoft.com/office/powerpoint/2010/main" val="113072141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ijdelijke aanduiding voor tekst 2"/>
          <p:cNvSpPr>
            <a:spLocks noGrp="1"/>
          </p:cNvSpPr>
          <p:nvPr>
            <p:ph type="body" idx="1" hasCustomPrompt="1"/>
          </p:nvPr>
        </p:nvSpPr>
        <p:spPr>
          <a:xfrm>
            <a:off x="609600" y="1467334"/>
            <a:ext cx="5386917" cy="851523"/>
          </a:xfrm>
          <a:prstGeom prst="rect">
            <a:avLst/>
          </a:prstGeom>
        </p:spPr>
        <p:txBody>
          <a:bodyPr anchor="b"/>
          <a:lstStyle>
            <a:lvl1pPr marL="0" indent="0">
              <a:lnSpc>
                <a:spcPct val="80000"/>
              </a:lnSpc>
              <a:buNone/>
              <a:defRPr sz="2400" b="1" i="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model text style</a:t>
            </a:r>
            <a:endParaRPr lang="nl-NL"/>
          </a:p>
        </p:txBody>
      </p:sp>
      <p:sp>
        <p:nvSpPr>
          <p:cNvPr id="5" name="Tijdelijke aanduiding voor tekst 4"/>
          <p:cNvSpPr>
            <a:spLocks noGrp="1"/>
          </p:cNvSpPr>
          <p:nvPr>
            <p:ph type="body" sz="quarter" idx="3" hasCustomPrompt="1"/>
          </p:nvPr>
        </p:nvSpPr>
        <p:spPr>
          <a:xfrm>
            <a:off x="6193370" y="1467334"/>
            <a:ext cx="5389033" cy="851523"/>
          </a:xfrm>
          <a:prstGeom prst="rect">
            <a:avLst/>
          </a:prstGeom>
        </p:spPr>
        <p:txBody>
          <a:bodyPr anchor="b"/>
          <a:lstStyle>
            <a:lvl1pPr marL="0" indent="0">
              <a:lnSpc>
                <a:spcPct val="80000"/>
              </a:lnSpc>
              <a:buNone/>
              <a:defRPr sz="2400" b="1" i="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model text style</a:t>
            </a:r>
            <a:endParaRPr lang="nl-NL"/>
          </a:p>
        </p:txBody>
      </p:sp>
      <p:sp>
        <p:nvSpPr>
          <p:cNvPr id="9" name="Tijdelijke aanduiding voor titel 1">
            <a:extLst>
              <a:ext uri="{FF2B5EF4-FFF2-40B4-BE49-F238E27FC236}">
                <a16:creationId xmlns:a16="http://schemas.microsoft.com/office/drawing/2014/main" id="{E1C56502-2840-0246-867D-B2CB476DB602}"/>
              </a:ext>
            </a:extLst>
          </p:cNvPr>
          <p:cNvSpPr>
            <a:spLocks noGrp="1"/>
          </p:cNvSpPr>
          <p:nvPr>
            <p:ph type="title" hasCustomPrompt="1"/>
          </p:nvPr>
        </p:nvSpPr>
        <p:spPr>
          <a:xfrm>
            <a:off x="0" y="1"/>
            <a:ext cx="12192000" cy="974035"/>
          </a:xfrm>
          <a:prstGeom prst="rect">
            <a:avLst/>
          </a:prstGeom>
          <a:solidFill>
            <a:schemeClr val="bg1">
              <a:lumMod val="95000"/>
            </a:schemeClr>
          </a:solidFill>
          <a:ln>
            <a:noFill/>
          </a:ln>
        </p:spPr>
        <p:style>
          <a:lnRef idx="2">
            <a:schemeClr val="accent2">
              <a:shade val="50000"/>
            </a:schemeClr>
          </a:lnRef>
          <a:fillRef idx="1">
            <a:schemeClr val="accent2"/>
          </a:fillRef>
          <a:effectRef idx="0">
            <a:schemeClr val="accent2"/>
          </a:effectRef>
          <a:fontRef idx="none"/>
        </p:style>
        <p:txBody>
          <a:bodyPr vert="horz" lIns="91440" tIns="45720" rIns="91440" bIns="45720" rtlCol="0" anchor="ctr">
            <a:normAutofit/>
          </a:bodyPr>
          <a:lstStyle/>
          <a:p>
            <a:r>
              <a:rPr lang="nl-NL"/>
              <a:t>Click </a:t>
            </a:r>
            <a:r>
              <a:rPr lang="nl-NL" err="1"/>
              <a:t>to</a:t>
            </a:r>
            <a:r>
              <a:rPr lang="nl-NL"/>
              <a:t> </a:t>
            </a:r>
            <a:r>
              <a:rPr lang="nl-NL" err="1"/>
              <a:t>edit</a:t>
            </a:r>
            <a:r>
              <a:rPr lang="nl-NL"/>
              <a:t> </a:t>
            </a:r>
            <a:r>
              <a:rPr lang="nl-NL" err="1"/>
              <a:t>style</a:t>
            </a:r>
            <a:endParaRPr lang="nl-NL"/>
          </a:p>
        </p:txBody>
      </p:sp>
      <p:sp>
        <p:nvSpPr>
          <p:cNvPr id="13" name="Tijdelijke aanduiding voor inhoud 5">
            <a:extLst>
              <a:ext uri="{FF2B5EF4-FFF2-40B4-BE49-F238E27FC236}">
                <a16:creationId xmlns:a16="http://schemas.microsoft.com/office/drawing/2014/main" id="{DF466EC9-85BF-9F42-946E-7B21E0DBE862}"/>
              </a:ext>
            </a:extLst>
          </p:cNvPr>
          <p:cNvSpPr>
            <a:spLocks noGrp="1"/>
          </p:cNvSpPr>
          <p:nvPr>
            <p:ph sz="quarter" idx="10" hasCustomPrompt="1"/>
          </p:nvPr>
        </p:nvSpPr>
        <p:spPr>
          <a:xfrm>
            <a:off x="6193370" y="2517756"/>
            <a:ext cx="5389033" cy="3265527"/>
          </a:xfrm>
          <a:prstGeom prst="rect">
            <a:avLst/>
          </a:prstGeom>
        </p:spPr>
        <p:txBody>
          <a:bodyPr/>
          <a:lstStyle>
            <a:lvl1pPr>
              <a:defRPr sz="1800"/>
            </a:lvl1pPr>
            <a:lvl2pPr>
              <a:defRPr sz="2000">
                <a:solidFill>
                  <a:schemeClr val="accent3"/>
                </a:solidFill>
              </a:defRPr>
            </a:lvl2pPr>
            <a:lvl3pPr>
              <a:defRPr sz="1800">
                <a:solidFill>
                  <a:schemeClr val="accent4"/>
                </a:solidFill>
              </a:defRPr>
            </a:lvl3pPr>
            <a:lvl4pPr>
              <a:defRPr sz="1600">
                <a:solidFill>
                  <a:schemeClr val="accent5"/>
                </a:solidFill>
              </a:defRPr>
            </a:lvl4pPr>
            <a:lvl5pPr>
              <a:defRPr sz="1600">
                <a:solidFill>
                  <a:schemeClr val="accent6"/>
                </a:solidFill>
              </a:defRPr>
            </a:lvl5pPr>
            <a:lvl6pPr>
              <a:defRPr sz="1600"/>
            </a:lvl6pPr>
            <a:lvl7pPr>
              <a:defRPr sz="1600"/>
            </a:lvl7pPr>
            <a:lvl8pPr>
              <a:defRPr sz="1600"/>
            </a:lvl8pPr>
            <a:lvl9pPr>
              <a:defRPr sz="1600"/>
            </a:lvl9pPr>
          </a:lstStyle>
          <a:p>
            <a:pPr lvl="0"/>
            <a:r>
              <a:rPr lang="en-US"/>
              <a:t>Click to edit model text style</a:t>
            </a:r>
          </a:p>
          <a:p>
            <a:pPr lvl="1"/>
            <a:r>
              <a:rPr lang="en-US"/>
              <a:t>Second level</a:t>
            </a:r>
          </a:p>
          <a:p>
            <a:pPr lvl="2"/>
            <a:r>
              <a:rPr lang="en-US"/>
              <a:t>Third level</a:t>
            </a:r>
          </a:p>
          <a:p>
            <a:pPr lvl="3"/>
            <a:r>
              <a:rPr lang="en-US"/>
              <a:t>Fourth level</a:t>
            </a:r>
          </a:p>
          <a:p>
            <a:pPr lvl="4"/>
            <a:r>
              <a:rPr lang="en-US"/>
              <a:t>Fifth Level</a:t>
            </a:r>
            <a:endParaRPr lang="nl-NL"/>
          </a:p>
        </p:txBody>
      </p:sp>
      <p:sp>
        <p:nvSpPr>
          <p:cNvPr id="15" name="Tijdelijke aanduiding voor inhoud 5">
            <a:extLst>
              <a:ext uri="{FF2B5EF4-FFF2-40B4-BE49-F238E27FC236}">
                <a16:creationId xmlns:a16="http://schemas.microsoft.com/office/drawing/2014/main" id="{708FAC81-071D-E943-ABA9-560C147EA47C}"/>
              </a:ext>
            </a:extLst>
          </p:cNvPr>
          <p:cNvSpPr>
            <a:spLocks noGrp="1"/>
          </p:cNvSpPr>
          <p:nvPr>
            <p:ph sz="quarter" idx="11" hasCustomPrompt="1"/>
          </p:nvPr>
        </p:nvSpPr>
        <p:spPr>
          <a:xfrm>
            <a:off x="613837" y="2517756"/>
            <a:ext cx="5389033" cy="3265527"/>
          </a:xfrm>
          <a:prstGeom prst="rect">
            <a:avLst/>
          </a:prstGeom>
        </p:spPr>
        <p:txBody>
          <a:bodyPr/>
          <a:lstStyle>
            <a:lvl1pPr>
              <a:defRPr sz="1800"/>
            </a:lvl1pPr>
            <a:lvl2pPr>
              <a:defRPr sz="2000">
                <a:solidFill>
                  <a:schemeClr val="accent3"/>
                </a:solidFill>
              </a:defRPr>
            </a:lvl2pPr>
            <a:lvl3pPr>
              <a:defRPr sz="1800">
                <a:solidFill>
                  <a:schemeClr val="accent4"/>
                </a:solidFill>
              </a:defRPr>
            </a:lvl3pPr>
            <a:lvl4pPr>
              <a:defRPr sz="1600">
                <a:solidFill>
                  <a:schemeClr val="accent5"/>
                </a:solidFill>
              </a:defRPr>
            </a:lvl4pPr>
            <a:lvl5pPr>
              <a:defRPr sz="1600">
                <a:solidFill>
                  <a:schemeClr val="accent6"/>
                </a:solidFill>
              </a:defRPr>
            </a:lvl5pPr>
            <a:lvl6pPr>
              <a:defRPr sz="1600"/>
            </a:lvl6pPr>
            <a:lvl7pPr>
              <a:defRPr sz="1600"/>
            </a:lvl7pPr>
            <a:lvl8pPr>
              <a:defRPr sz="1600"/>
            </a:lvl8pPr>
            <a:lvl9pPr>
              <a:defRPr sz="1600"/>
            </a:lvl9pPr>
          </a:lstStyle>
          <a:p>
            <a:pPr lvl="0"/>
            <a:r>
              <a:rPr lang="en-US"/>
              <a:t>Click to edit model text style</a:t>
            </a:r>
          </a:p>
          <a:p>
            <a:pPr lvl="1"/>
            <a:r>
              <a:rPr lang="en-US"/>
              <a:t>Second level</a:t>
            </a:r>
          </a:p>
          <a:p>
            <a:pPr lvl="2"/>
            <a:r>
              <a:rPr lang="en-US"/>
              <a:t>Third level</a:t>
            </a:r>
          </a:p>
          <a:p>
            <a:pPr lvl="3"/>
            <a:r>
              <a:rPr lang="en-US"/>
              <a:t>Fourth level</a:t>
            </a:r>
          </a:p>
          <a:p>
            <a:pPr lvl="4"/>
            <a:r>
              <a:rPr lang="en-US" err="1"/>
              <a:t>FCSDAWifth</a:t>
            </a:r>
            <a:r>
              <a:rPr lang="en-US"/>
              <a:t> Level</a:t>
            </a:r>
            <a:endParaRPr lang="nl-NL"/>
          </a:p>
        </p:txBody>
      </p:sp>
      <p:sp>
        <p:nvSpPr>
          <p:cNvPr id="14" name="Rechthoek 13">
            <a:extLst>
              <a:ext uri="{FF2B5EF4-FFF2-40B4-BE49-F238E27FC236}">
                <a16:creationId xmlns:a16="http://schemas.microsoft.com/office/drawing/2014/main" id="{3796D083-D333-D816-BF65-A811382D2639}"/>
              </a:ext>
            </a:extLst>
          </p:cNvPr>
          <p:cNvSpPr/>
          <p:nvPr userDrawn="1"/>
        </p:nvSpPr>
        <p:spPr>
          <a:xfrm>
            <a:off x="0" y="5929745"/>
            <a:ext cx="12192000" cy="928255"/>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nl-NL">
              <a:solidFill>
                <a:schemeClr val="accent2"/>
              </a:solidFill>
            </a:endParaRPr>
          </a:p>
        </p:txBody>
      </p:sp>
      <p:sp>
        <p:nvSpPr>
          <p:cNvPr id="18" name="Tijdelijke aanduiding voor tekst 2">
            <a:extLst>
              <a:ext uri="{FF2B5EF4-FFF2-40B4-BE49-F238E27FC236}">
                <a16:creationId xmlns:a16="http://schemas.microsoft.com/office/drawing/2014/main" id="{058CDB17-F1B1-C8FD-CA3E-996ABE0DF5DC}"/>
              </a:ext>
            </a:extLst>
          </p:cNvPr>
          <p:cNvSpPr>
            <a:spLocks noGrp="1"/>
          </p:cNvSpPr>
          <p:nvPr>
            <p:ph type="body" idx="12" hasCustomPrompt="1"/>
          </p:nvPr>
        </p:nvSpPr>
        <p:spPr>
          <a:xfrm>
            <a:off x="1079765" y="6193411"/>
            <a:ext cx="9745253" cy="320511"/>
          </a:xfrm>
          <a:prstGeom prst="rect">
            <a:avLst/>
          </a:prstGeom>
        </p:spPr>
        <p:txBody>
          <a:bodyPr>
            <a:noAutofit/>
          </a:bodyPr>
          <a:lstStyle>
            <a:lvl1pPr marL="0" indent="0" algn="l">
              <a:lnSpc>
                <a:spcPct val="90000"/>
              </a:lnSpc>
              <a:buNone/>
              <a:defRPr sz="900" i="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This project is funded by the European Union’s 'Horizon Europe Research &amp; Innovation </a:t>
            </a:r>
            <a:r>
              <a:rPr lang="en-US" err="1"/>
              <a:t>programme</a:t>
            </a:r>
            <a:r>
              <a:rPr lang="en-US"/>
              <a:t>' under grant agreement no. 101069610. This publication reflects the authors’ view only and the European Commission is not responsible for any use that may be made of the information it contains.</a:t>
            </a:r>
            <a:endParaRPr lang="nl-NL"/>
          </a:p>
        </p:txBody>
      </p:sp>
      <p:pic>
        <p:nvPicPr>
          <p:cNvPr id="19" name="Afbeelding 18">
            <a:extLst>
              <a:ext uri="{FF2B5EF4-FFF2-40B4-BE49-F238E27FC236}">
                <a16:creationId xmlns:a16="http://schemas.microsoft.com/office/drawing/2014/main" id="{BB9FBE25-098F-475F-C8CC-DE7316B98611}"/>
              </a:ext>
            </a:extLst>
          </p:cNvPr>
          <p:cNvPicPr>
            <a:picLocks noChangeAspect="1"/>
          </p:cNvPicPr>
          <p:nvPr userDrawn="1"/>
        </p:nvPicPr>
        <p:blipFill>
          <a:blip r:embed="rId2"/>
          <a:stretch>
            <a:fillRect/>
          </a:stretch>
        </p:blipFill>
        <p:spPr>
          <a:xfrm>
            <a:off x="273770" y="6089715"/>
            <a:ext cx="805995" cy="537329"/>
          </a:xfrm>
          <a:prstGeom prst="rect">
            <a:avLst/>
          </a:prstGeom>
        </p:spPr>
      </p:pic>
      <p:pic>
        <p:nvPicPr>
          <p:cNvPr id="11" name="Afbeelding 10">
            <a:extLst>
              <a:ext uri="{FF2B5EF4-FFF2-40B4-BE49-F238E27FC236}">
                <a16:creationId xmlns:a16="http://schemas.microsoft.com/office/drawing/2014/main" id="{5C26FB41-1F86-A549-8417-45B7933650BA}"/>
              </a:ext>
            </a:extLst>
          </p:cNvPr>
          <p:cNvPicPr>
            <a:picLocks noChangeAspect="1"/>
          </p:cNvPicPr>
          <p:nvPr userDrawn="1"/>
        </p:nvPicPr>
        <p:blipFill>
          <a:blip r:embed="rId3"/>
          <a:srcRect/>
          <a:stretch/>
        </p:blipFill>
        <p:spPr>
          <a:xfrm>
            <a:off x="11060482" y="5990658"/>
            <a:ext cx="979118" cy="775555"/>
          </a:xfrm>
          <a:prstGeom prst="rect">
            <a:avLst/>
          </a:prstGeom>
        </p:spPr>
      </p:pic>
      <p:sp>
        <p:nvSpPr>
          <p:cNvPr id="17" name="Tekstvak 16">
            <a:extLst>
              <a:ext uri="{FF2B5EF4-FFF2-40B4-BE49-F238E27FC236}">
                <a16:creationId xmlns:a16="http://schemas.microsoft.com/office/drawing/2014/main" id="{B71071BF-ED65-7C43-B48A-4D8A992DD6FE}"/>
              </a:ext>
            </a:extLst>
          </p:cNvPr>
          <p:cNvSpPr txBox="1"/>
          <p:nvPr userDrawn="1"/>
        </p:nvSpPr>
        <p:spPr>
          <a:xfrm>
            <a:off x="10461276" y="6624544"/>
            <a:ext cx="1724098" cy="246221"/>
          </a:xfrm>
          <a:prstGeom prst="rect">
            <a:avLst/>
          </a:prstGeom>
          <a:noFill/>
        </p:spPr>
        <p:txBody>
          <a:bodyPr wrap="square" rtlCol="0">
            <a:spAutoFit/>
          </a:bodyPr>
          <a:lstStyle/>
          <a:p>
            <a:pPr algn="r"/>
            <a:fld id="{9FF421C2-5AEB-5946-83CE-930E8697A75F}" type="slidenum">
              <a:rPr lang="nl-NL" sz="1000" smtClean="0">
                <a:solidFill>
                  <a:schemeClr val="bg1"/>
                </a:solidFill>
              </a:rPr>
              <a:t>‹nr.›</a:t>
            </a:fld>
            <a:endParaRPr lang="nl-NL" sz="1000" dirty="0">
              <a:solidFill>
                <a:schemeClr val="bg1"/>
              </a:solidFill>
            </a:endParaRPr>
          </a:p>
        </p:txBody>
      </p:sp>
      <p:sp>
        <p:nvSpPr>
          <p:cNvPr id="20" name="Tekstvak 19">
            <a:extLst>
              <a:ext uri="{FF2B5EF4-FFF2-40B4-BE49-F238E27FC236}">
                <a16:creationId xmlns:a16="http://schemas.microsoft.com/office/drawing/2014/main" id="{BB398B0E-8AE3-A841-8FE6-2C3F8B5B1406}"/>
              </a:ext>
            </a:extLst>
          </p:cNvPr>
          <p:cNvSpPr txBox="1"/>
          <p:nvPr userDrawn="1"/>
        </p:nvSpPr>
        <p:spPr>
          <a:xfrm>
            <a:off x="6626" y="6617618"/>
            <a:ext cx="1724098" cy="246221"/>
          </a:xfrm>
          <a:prstGeom prst="rect">
            <a:avLst/>
          </a:prstGeom>
          <a:noFill/>
        </p:spPr>
        <p:txBody>
          <a:bodyPr wrap="square" rtlCol="0">
            <a:spAutoFit/>
          </a:bodyPr>
          <a:lstStyle/>
          <a:p>
            <a:pPr algn="l"/>
            <a:fld id="{97A63893-E7BF-3D44-8982-831DC191CF3B}" type="datetime1">
              <a:rPr lang="nl-NL" sz="1000" noProof="0" smtClean="0">
                <a:solidFill>
                  <a:schemeClr val="bg1"/>
                </a:solidFill>
              </a:rPr>
              <a:t>23-8-2024</a:t>
            </a:fld>
            <a:endParaRPr lang="en-GB" sz="1000" noProof="0" dirty="0">
              <a:solidFill>
                <a:schemeClr val="bg1"/>
              </a:solidFill>
            </a:endParaRPr>
          </a:p>
        </p:txBody>
      </p:sp>
    </p:spTree>
    <p:extLst>
      <p:ext uri="{BB962C8B-B14F-4D97-AF65-F5344CB8AC3E}">
        <p14:creationId xmlns:p14="http://schemas.microsoft.com/office/powerpoint/2010/main" val="30579561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Front slide green">
    <p:spTree>
      <p:nvGrpSpPr>
        <p:cNvPr id="1" name=""/>
        <p:cNvGrpSpPr/>
        <p:nvPr/>
      </p:nvGrpSpPr>
      <p:grpSpPr>
        <a:xfrm>
          <a:off x="0" y="0"/>
          <a:ext cx="0" cy="0"/>
          <a:chOff x="0" y="0"/>
          <a:chExt cx="0" cy="0"/>
        </a:xfrm>
      </p:grpSpPr>
      <p:pic>
        <p:nvPicPr>
          <p:cNvPr id="7" name="Afbeelding 6">
            <a:extLst>
              <a:ext uri="{FF2B5EF4-FFF2-40B4-BE49-F238E27FC236}">
                <a16:creationId xmlns:a16="http://schemas.microsoft.com/office/drawing/2014/main" id="{0EFF808B-5D22-B34A-B370-0B97E858F302}"/>
              </a:ext>
            </a:extLst>
          </p:cNvPr>
          <p:cNvPicPr>
            <a:picLocks noChangeAspect="1"/>
          </p:cNvPicPr>
          <p:nvPr userDrawn="1"/>
        </p:nvPicPr>
        <p:blipFill>
          <a:blip r:embed="rId2"/>
          <a:srcRect l="2007" r="2007"/>
          <a:stretch/>
        </p:blipFill>
        <p:spPr>
          <a:xfrm>
            <a:off x="0" y="0"/>
            <a:ext cx="12191999" cy="6926850"/>
          </a:xfrm>
          <a:prstGeom prst="rect">
            <a:avLst/>
          </a:prstGeom>
        </p:spPr>
      </p:pic>
      <p:pic>
        <p:nvPicPr>
          <p:cNvPr id="13" name="Afbeelding 12">
            <a:extLst>
              <a:ext uri="{FF2B5EF4-FFF2-40B4-BE49-F238E27FC236}">
                <a16:creationId xmlns:a16="http://schemas.microsoft.com/office/drawing/2014/main" id="{B9863CF7-8682-C74D-80FD-98AB29BA6EE4}"/>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3452459" y="631532"/>
            <a:ext cx="5290010" cy="4035170"/>
          </a:xfrm>
          <a:prstGeom prst="rect">
            <a:avLst/>
          </a:prstGeom>
        </p:spPr>
      </p:pic>
      <p:sp>
        <p:nvSpPr>
          <p:cNvPr id="6" name="Tijdelijke aanduiding voor tekst 2">
            <a:extLst>
              <a:ext uri="{FF2B5EF4-FFF2-40B4-BE49-F238E27FC236}">
                <a16:creationId xmlns:a16="http://schemas.microsoft.com/office/drawing/2014/main" id="{0CDBAC59-736B-3228-255F-3AFBC1824629}"/>
              </a:ext>
            </a:extLst>
          </p:cNvPr>
          <p:cNvSpPr>
            <a:spLocks noGrp="1"/>
          </p:cNvSpPr>
          <p:nvPr>
            <p:ph type="body" idx="1" hasCustomPrompt="1"/>
          </p:nvPr>
        </p:nvSpPr>
        <p:spPr>
          <a:xfrm>
            <a:off x="1079764" y="6254701"/>
            <a:ext cx="9745253" cy="320511"/>
          </a:xfrm>
          <a:prstGeom prst="rect">
            <a:avLst/>
          </a:prstGeom>
        </p:spPr>
        <p:txBody>
          <a:bodyPr>
            <a:noAutofit/>
          </a:bodyPr>
          <a:lstStyle>
            <a:lvl1pPr marL="0" indent="0" algn="l">
              <a:lnSpc>
                <a:spcPct val="90000"/>
              </a:lnSpc>
              <a:buNone/>
              <a:defRPr sz="900" i="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This project is funded by the European Union’s 'Horizon Europe Research &amp; Innovation </a:t>
            </a:r>
            <a:r>
              <a:rPr lang="en-US" err="1"/>
              <a:t>programme</a:t>
            </a:r>
            <a:r>
              <a:rPr lang="en-US"/>
              <a:t>' under grant agreement no. 101069610. This publication reflects the authors’ view only and the European Commission is not responsible for any use that may be made of the information it contains.</a:t>
            </a:r>
            <a:endParaRPr lang="nl-NL"/>
          </a:p>
        </p:txBody>
      </p:sp>
      <p:pic>
        <p:nvPicPr>
          <p:cNvPr id="8" name="Afbeelding 7">
            <a:extLst>
              <a:ext uri="{FF2B5EF4-FFF2-40B4-BE49-F238E27FC236}">
                <a16:creationId xmlns:a16="http://schemas.microsoft.com/office/drawing/2014/main" id="{3B8AF6EA-E8D6-A81A-864E-35F27FC4B689}"/>
              </a:ext>
            </a:extLst>
          </p:cNvPr>
          <p:cNvPicPr>
            <a:picLocks noChangeAspect="1"/>
          </p:cNvPicPr>
          <p:nvPr userDrawn="1"/>
        </p:nvPicPr>
        <p:blipFill>
          <a:blip r:embed="rId4"/>
          <a:stretch>
            <a:fillRect/>
          </a:stretch>
        </p:blipFill>
        <p:spPr>
          <a:xfrm>
            <a:off x="273769" y="6151005"/>
            <a:ext cx="805995" cy="537329"/>
          </a:xfrm>
          <a:prstGeom prst="rect">
            <a:avLst/>
          </a:prstGeom>
        </p:spPr>
      </p:pic>
      <p:sp>
        <p:nvSpPr>
          <p:cNvPr id="9" name="Tijdelijke aanduiding voor tekst 9">
            <a:extLst>
              <a:ext uri="{FF2B5EF4-FFF2-40B4-BE49-F238E27FC236}">
                <a16:creationId xmlns:a16="http://schemas.microsoft.com/office/drawing/2014/main" id="{2B8E27E8-1ED7-DF45-B5D7-69A9BA2644E6}"/>
              </a:ext>
            </a:extLst>
          </p:cNvPr>
          <p:cNvSpPr>
            <a:spLocks noGrp="1"/>
          </p:cNvSpPr>
          <p:nvPr>
            <p:ph type="body" sz="quarter" idx="11" hasCustomPrompt="1"/>
          </p:nvPr>
        </p:nvSpPr>
        <p:spPr>
          <a:xfrm>
            <a:off x="1270552" y="5307945"/>
            <a:ext cx="9650895" cy="327078"/>
          </a:xfrm>
        </p:spPr>
        <p:txBody>
          <a:bodyPr/>
          <a:lstStyle>
            <a:lvl1pPr algn="ctr">
              <a:buNone/>
              <a:defRPr sz="2000">
                <a:solidFill>
                  <a:schemeClr val="bg1"/>
                </a:solidFill>
                <a:latin typeface="Corbel" panose="020B0503020204020204" pitchFamily="34" charset="0"/>
              </a:defRPr>
            </a:lvl1pPr>
          </a:lstStyle>
          <a:p>
            <a:pPr algn="ctr"/>
            <a:r>
              <a:rPr lang="en-GB" dirty="0"/>
              <a:t>[name presenter], [name organisation]</a:t>
            </a:r>
          </a:p>
        </p:txBody>
      </p:sp>
      <p:sp>
        <p:nvSpPr>
          <p:cNvPr id="10" name="Tijdelijke aanduiding voor tekst 9">
            <a:extLst>
              <a:ext uri="{FF2B5EF4-FFF2-40B4-BE49-F238E27FC236}">
                <a16:creationId xmlns:a16="http://schemas.microsoft.com/office/drawing/2014/main" id="{C55E4BB1-7543-1646-B13C-6FA70FBD4B09}"/>
              </a:ext>
            </a:extLst>
          </p:cNvPr>
          <p:cNvSpPr>
            <a:spLocks noGrp="1"/>
          </p:cNvSpPr>
          <p:nvPr>
            <p:ph type="body" sz="quarter" idx="12" hasCustomPrompt="1"/>
          </p:nvPr>
        </p:nvSpPr>
        <p:spPr>
          <a:xfrm>
            <a:off x="1270552" y="4785190"/>
            <a:ext cx="9650895" cy="536714"/>
          </a:xfrm>
        </p:spPr>
        <p:txBody>
          <a:bodyPr/>
          <a:lstStyle>
            <a:lvl1pPr algn="ctr">
              <a:buNone/>
              <a:defRPr sz="3200">
                <a:solidFill>
                  <a:schemeClr val="bg1"/>
                </a:solidFill>
                <a:latin typeface="Corbel" panose="020B0503020204020204" pitchFamily="34" charset="0"/>
              </a:defRPr>
            </a:lvl1pPr>
          </a:lstStyle>
          <a:p>
            <a:pPr marL="342900" marR="0" lvl="0" indent="-342900" algn="ctr" defTabSz="457200" rtl="0" eaLnBrk="1" fontAlgn="base" latinLnBrk="0" hangingPunct="1">
              <a:lnSpc>
                <a:spcPct val="100000"/>
              </a:lnSpc>
              <a:spcBef>
                <a:spcPct val="20000"/>
              </a:spcBef>
              <a:spcAft>
                <a:spcPct val="0"/>
              </a:spcAft>
              <a:buClrTx/>
              <a:buSzTx/>
              <a:buFont typeface="Wingdings" charset="0"/>
              <a:buNone/>
              <a:tabLst/>
              <a:defRPr/>
            </a:pPr>
            <a:r>
              <a:rPr lang="en-GB" dirty="0"/>
              <a:t>[Title]</a:t>
            </a:r>
          </a:p>
          <a:p>
            <a:pPr algn="ctr"/>
            <a:endParaRPr lang="en-GB" dirty="0"/>
          </a:p>
        </p:txBody>
      </p:sp>
      <p:sp>
        <p:nvSpPr>
          <p:cNvPr id="11" name="Tekstvak 10">
            <a:extLst>
              <a:ext uri="{FF2B5EF4-FFF2-40B4-BE49-F238E27FC236}">
                <a16:creationId xmlns:a16="http://schemas.microsoft.com/office/drawing/2014/main" id="{BCA07901-F990-284C-8B23-FD0291257981}"/>
              </a:ext>
            </a:extLst>
          </p:cNvPr>
          <p:cNvSpPr txBox="1"/>
          <p:nvPr userDrawn="1"/>
        </p:nvSpPr>
        <p:spPr>
          <a:xfrm>
            <a:off x="5012869" y="5685951"/>
            <a:ext cx="1724098" cy="276999"/>
          </a:xfrm>
          <a:prstGeom prst="rect">
            <a:avLst/>
          </a:prstGeom>
          <a:noFill/>
        </p:spPr>
        <p:txBody>
          <a:bodyPr wrap="square" rtlCol="0">
            <a:spAutoFit/>
          </a:bodyPr>
          <a:lstStyle/>
          <a:p>
            <a:pPr algn="ctr"/>
            <a:fld id="{FE6976CC-D1F6-5E43-8CC9-309E1E91F8BA}" type="datetime1">
              <a:rPr lang="nl-NL" sz="1200" noProof="0" smtClean="0">
                <a:solidFill>
                  <a:schemeClr val="bg1"/>
                </a:solidFill>
              </a:rPr>
              <a:t>23-8-2024</a:t>
            </a:fld>
            <a:endParaRPr lang="en-GB" sz="1200" noProof="0" dirty="0">
              <a:solidFill>
                <a:schemeClr val="bg1"/>
              </a:solidFill>
            </a:endParaRPr>
          </a:p>
        </p:txBody>
      </p:sp>
      <p:sp>
        <p:nvSpPr>
          <p:cNvPr id="12" name="Tijdelijke aanduiding voor tekst 9">
            <a:extLst>
              <a:ext uri="{FF2B5EF4-FFF2-40B4-BE49-F238E27FC236}">
                <a16:creationId xmlns:a16="http://schemas.microsoft.com/office/drawing/2014/main" id="{D360C2B4-8953-4A4D-8FD8-267D9EDC10AB}"/>
              </a:ext>
            </a:extLst>
          </p:cNvPr>
          <p:cNvSpPr>
            <a:spLocks noGrp="1"/>
          </p:cNvSpPr>
          <p:nvPr>
            <p:ph type="body" sz="quarter" idx="10" hasCustomPrompt="1"/>
          </p:nvPr>
        </p:nvSpPr>
        <p:spPr>
          <a:xfrm>
            <a:off x="3877843" y="5889007"/>
            <a:ext cx="3994150" cy="276999"/>
          </a:xfrm>
        </p:spPr>
        <p:txBody>
          <a:bodyPr/>
          <a:lstStyle>
            <a:lvl1pPr algn="ctr">
              <a:buNone/>
              <a:defRPr sz="1200">
                <a:solidFill>
                  <a:schemeClr val="bg1"/>
                </a:solidFill>
                <a:latin typeface="Corbel" panose="020B0503020204020204" pitchFamily="34" charset="0"/>
              </a:defRPr>
            </a:lvl1pPr>
          </a:lstStyle>
          <a:p>
            <a:pPr lvl="0"/>
            <a:r>
              <a:rPr lang="nl-NL" dirty="0"/>
              <a:t>[</a:t>
            </a:r>
            <a:r>
              <a:rPr lang="nl-NL" dirty="0" err="1"/>
              <a:t>Location</a:t>
            </a:r>
            <a:r>
              <a:rPr lang="nl-NL" dirty="0"/>
              <a:t>]</a:t>
            </a:r>
          </a:p>
        </p:txBody>
      </p:sp>
    </p:spTree>
    <p:extLst>
      <p:ext uri="{BB962C8B-B14F-4D97-AF65-F5344CB8AC3E}">
        <p14:creationId xmlns:p14="http://schemas.microsoft.com/office/powerpoint/2010/main" val="24393463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ontent with object">
    <p:spTree>
      <p:nvGrpSpPr>
        <p:cNvPr id="1" name=""/>
        <p:cNvGrpSpPr/>
        <p:nvPr/>
      </p:nvGrpSpPr>
      <p:grpSpPr>
        <a:xfrm>
          <a:off x="0" y="0"/>
          <a:ext cx="0" cy="0"/>
          <a:chOff x="0" y="0"/>
          <a:chExt cx="0" cy="0"/>
        </a:xfrm>
      </p:grpSpPr>
      <p:sp>
        <p:nvSpPr>
          <p:cNvPr id="9" name="Tijdelijke aanduiding voor inhoud 5"/>
          <p:cNvSpPr>
            <a:spLocks noGrp="1"/>
          </p:cNvSpPr>
          <p:nvPr>
            <p:ph sz="quarter" idx="4" hasCustomPrompt="1"/>
          </p:nvPr>
        </p:nvSpPr>
        <p:spPr>
          <a:xfrm>
            <a:off x="6193370" y="1435102"/>
            <a:ext cx="5389033" cy="4381520"/>
          </a:xfrm>
          <a:prstGeom prst="rect">
            <a:avLst/>
          </a:prstGeom>
        </p:spPr>
        <p:txBody>
          <a:bodyPr/>
          <a:lstStyle>
            <a:lvl1pPr>
              <a:defRPr sz="1800"/>
            </a:lvl1pPr>
            <a:lvl2pPr>
              <a:defRPr sz="2000">
                <a:solidFill>
                  <a:schemeClr val="accent3"/>
                </a:solidFill>
              </a:defRPr>
            </a:lvl2pPr>
            <a:lvl3pPr>
              <a:defRPr sz="1800">
                <a:solidFill>
                  <a:schemeClr val="accent4"/>
                </a:solidFill>
              </a:defRPr>
            </a:lvl3pPr>
            <a:lvl4pPr>
              <a:defRPr sz="1600">
                <a:solidFill>
                  <a:schemeClr val="accent5"/>
                </a:solidFill>
              </a:defRPr>
            </a:lvl4pPr>
            <a:lvl5pPr>
              <a:defRPr sz="1600">
                <a:solidFill>
                  <a:schemeClr val="accent6"/>
                </a:solidFill>
              </a:defRPr>
            </a:lvl5pPr>
            <a:lvl6pPr>
              <a:defRPr sz="1600"/>
            </a:lvl6pPr>
            <a:lvl7pPr>
              <a:defRPr sz="1600"/>
            </a:lvl7pPr>
            <a:lvl8pPr>
              <a:defRPr sz="1600"/>
            </a:lvl8pPr>
            <a:lvl9pPr>
              <a:defRPr sz="1600"/>
            </a:lvl9pPr>
          </a:lstStyle>
          <a:p>
            <a:pPr lvl="0"/>
            <a:r>
              <a:rPr lang="en-US"/>
              <a:t>Click to edit model text style</a:t>
            </a:r>
          </a:p>
          <a:p>
            <a:pPr lvl="1"/>
            <a:r>
              <a:rPr lang="en-US"/>
              <a:t>Second level</a:t>
            </a:r>
          </a:p>
          <a:p>
            <a:pPr lvl="2"/>
            <a:r>
              <a:rPr lang="en-US"/>
              <a:t>Third level</a:t>
            </a:r>
          </a:p>
          <a:p>
            <a:pPr lvl="3"/>
            <a:r>
              <a:rPr lang="en-US"/>
              <a:t>Fourth level</a:t>
            </a:r>
          </a:p>
          <a:p>
            <a:pPr lvl="4"/>
            <a:r>
              <a:rPr lang="en-US" err="1"/>
              <a:t>FCSDAWifth</a:t>
            </a:r>
            <a:r>
              <a:rPr lang="en-US"/>
              <a:t> Level</a:t>
            </a:r>
            <a:endParaRPr lang="nl-NL"/>
          </a:p>
        </p:txBody>
      </p:sp>
      <p:sp>
        <p:nvSpPr>
          <p:cNvPr id="10" name="Tijdelijke aanduiding voor tekst 2"/>
          <p:cNvSpPr>
            <a:spLocks noGrp="1"/>
          </p:cNvSpPr>
          <p:nvPr>
            <p:ph type="body" idx="10" hasCustomPrompt="1"/>
          </p:nvPr>
        </p:nvSpPr>
        <p:spPr>
          <a:xfrm>
            <a:off x="609602" y="1435102"/>
            <a:ext cx="5386917" cy="4381521"/>
          </a:xfrm>
          <a:prstGeom prst="rect">
            <a:avLst/>
          </a:prstGeom>
        </p:spPr>
        <p:txBody>
          <a:bodyPr>
            <a:normAutofit/>
          </a:bodyPr>
          <a:lstStyle>
            <a:lvl1pPr marL="0" indent="0" algn="l">
              <a:lnSpc>
                <a:spcPct val="90000"/>
              </a:lnSpc>
              <a:buNone/>
              <a:defRPr sz="1800" i="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nl-NL" dirty="0"/>
              <a:t>Click </a:t>
            </a:r>
            <a:r>
              <a:rPr lang="nl-NL" dirty="0" err="1"/>
              <a:t>to</a:t>
            </a:r>
            <a:r>
              <a:rPr lang="nl-NL" dirty="0"/>
              <a:t> </a:t>
            </a:r>
            <a:r>
              <a:rPr lang="nl-NL" dirty="0" err="1"/>
              <a:t>edit</a:t>
            </a:r>
            <a:r>
              <a:rPr lang="nl-NL" dirty="0"/>
              <a:t> </a:t>
            </a:r>
            <a:r>
              <a:rPr lang="nl-NL" dirty="0" err="1"/>
              <a:t>style</a:t>
            </a:r>
            <a:endParaRPr lang="nl-NL" dirty="0"/>
          </a:p>
        </p:txBody>
      </p:sp>
      <p:sp>
        <p:nvSpPr>
          <p:cNvPr id="7" name="Tijdelijke aanduiding voor titel 1">
            <a:extLst>
              <a:ext uri="{FF2B5EF4-FFF2-40B4-BE49-F238E27FC236}">
                <a16:creationId xmlns:a16="http://schemas.microsoft.com/office/drawing/2014/main" id="{DCD8738A-6899-2743-A011-E40761D18604}"/>
              </a:ext>
            </a:extLst>
          </p:cNvPr>
          <p:cNvSpPr>
            <a:spLocks noGrp="1"/>
          </p:cNvSpPr>
          <p:nvPr>
            <p:ph type="title" hasCustomPrompt="1"/>
          </p:nvPr>
        </p:nvSpPr>
        <p:spPr>
          <a:xfrm>
            <a:off x="0" y="1"/>
            <a:ext cx="12192000" cy="974035"/>
          </a:xfrm>
          <a:prstGeom prst="rect">
            <a:avLst/>
          </a:prstGeom>
          <a:solidFill>
            <a:schemeClr val="bg1">
              <a:lumMod val="95000"/>
            </a:schemeClr>
          </a:solidFill>
          <a:ln>
            <a:noFill/>
          </a:ln>
        </p:spPr>
        <p:style>
          <a:lnRef idx="2">
            <a:schemeClr val="accent2">
              <a:shade val="50000"/>
            </a:schemeClr>
          </a:lnRef>
          <a:fillRef idx="1">
            <a:schemeClr val="accent2"/>
          </a:fillRef>
          <a:effectRef idx="0">
            <a:schemeClr val="accent2"/>
          </a:effectRef>
          <a:fontRef idx="none"/>
        </p:style>
        <p:txBody>
          <a:bodyPr vert="horz" lIns="91440" tIns="45720" rIns="91440" bIns="45720" rtlCol="0" anchor="ctr">
            <a:normAutofit/>
          </a:bodyPr>
          <a:lstStyle/>
          <a:p>
            <a:r>
              <a:rPr lang="nl-NL" dirty="0"/>
              <a:t>Click </a:t>
            </a:r>
            <a:r>
              <a:rPr lang="nl-NL" dirty="0" err="1"/>
              <a:t>to</a:t>
            </a:r>
            <a:r>
              <a:rPr lang="nl-NL" dirty="0"/>
              <a:t> </a:t>
            </a:r>
            <a:r>
              <a:rPr lang="nl-NL" dirty="0" err="1"/>
              <a:t>edit</a:t>
            </a:r>
            <a:r>
              <a:rPr lang="nl-NL" dirty="0"/>
              <a:t> </a:t>
            </a:r>
            <a:r>
              <a:rPr lang="nl-NL" dirty="0" err="1"/>
              <a:t>style</a:t>
            </a:r>
            <a:endParaRPr lang="nl-NL" dirty="0"/>
          </a:p>
        </p:txBody>
      </p:sp>
      <p:sp>
        <p:nvSpPr>
          <p:cNvPr id="6" name="Rechthoek 5">
            <a:extLst>
              <a:ext uri="{FF2B5EF4-FFF2-40B4-BE49-F238E27FC236}">
                <a16:creationId xmlns:a16="http://schemas.microsoft.com/office/drawing/2014/main" id="{3E7E10CA-1969-C365-FF98-C0C5DC923122}"/>
              </a:ext>
            </a:extLst>
          </p:cNvPr>
          <p:cNvSpPr/>
          <p:nvPr userDrawn="1"/>
        </p:nvSpPr>
        <p:spPr>
          <a:xfrm>
            <a:off x="0" y="5929745"/>
            <a:ext cx="12192000" cy="928255"/>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nl-NL">
              <a:solidFill>
                <a:schemeClr val="accent2"/>
              </a:solidFill>
            </a:endParaRPr>
          </a:p>
        </p:txBody>
      </p:sp>
      <p:sp>
        <p:nvSpPr>
          <p:cNvPr id="12" name="Tijdelijke aanduiding voor tekst 2">
            <a:extLst>
              <a:ext uri="{FF2B5EF4-FFF2-40B4-BE49-F238E27FC236}">
                <a16:creationId xmlns:a16="http://schemas.microsoft.com/office/drawing/2014/main" id="{ACAE341C-FD83-F0B2-DBED-A2C0FDE3F839}"/>
              </a:ext>
            </a:extLst>
          </p:cNvPr>
          <p:cNvSpPr>
            <a:spLocks noGrp="1"/>
          </p:cNvSpPr>
          <p:nvPr>
            <p:ph type="body" idx="1" hasCustomPrompt="1"/>
          </p:nvPr>
        </p:nvSpPr>
        <p:spPr>
          <a:xfrm>
            <a:off x="1079765" y="6193411"/>
            <a:ext cx="9745253" cy="320511"/>
          </a:xfrm>
          <a:prstGeom prst="rect">
            <a:avLst/>
          </a:prstGeom>
        </p:spPr>
        <p:txBody>
          <a:bodyPr>
            <a:noAutofit/>
          </a:bodyPr>
          <a:lstStyle>
            <a:lvl1pPr marL="0" indent="0" algn="l">
              <a:lnSpc>
                <a:spcPct val="90000"/>
              </a:lnSpc>
              <a:buNone/>
              <a:defRPr sz="900" i="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This project is funded by the European Union’s 'Horizon Europe Research &amp; Innovation </a:t>
            </a:r>
            <a:r>
              <a:rPr lang="en-GB" noProof="0"/>
              <a:t>programme</a:t>
            </a:r>
            <a:r>
              <a:rPr lang="en-US"/>
              <a:t>' under grant agreement no. 101069610. This publication reflects the authors’ view only and the European Commission is not responsible for any use that may be made of the information it contains.</a:t>
            </a:r>
            <a:endParaRPr lang="nl-NL"/>
          </a:p>
        </p:txBody>
      </p:sp>
      <p:pic>
        <p:nvPicPr>
          <p:cNvPr id="13" name="Afbeelding 12">
            <a:extLst>
              <a:ext uri="{FF2B5EF4-FFF2-40B4-BE49-F238E27FC236}">
                <a16:creationId xmlns:a16="http://schemas.microsoft.com/office/drawing/2014/main" id="{22481156-FC6C-8023-C2DC-BD1F79B2638A}"/>
              </a:ext>
            </a:extLst>
          </p:cNvPr>
          <p:cNvPicPr>
            <a:picLocks noChangeAspect="1"/>
          </p:cNvPicPr>
          <p:nvPr userDrawn="1"/>
        </p:nvPicPr>
        <p:blipFill>
          <a:blip r:embed="rId2"/>
          <a:stretch>
            <a:fillRect/>
          </a:stretch>
        </p:blipFill>
        <p:spPr>
          <a:xfrm>
            <a:off x="273770" y="6089715"/>
            <a:ext cx="805995" cy="537329"/>
          </a:xfrm>
          <a:prstGeom prst="rect">
            <a:avLst/>
          </a:prstGeom>
        </p:spPr>
      </p:pic>
      <p:pic>
        <p:nvPicPr>
          <p:cNvPr id="14" name="Afbeelding 13">
            <a:extLst>
              <a:ext uri="{FF2B5EF4-FFF2-40B4-BE49-F238E27FC236}">
                <a16:creationId xmlns:a16="http://schemas.microsoft.com/office/drawing/2014/main" id="{6C8E78B0-EE0C-7A40-8AE2-D1D1ECE8D883}"/>
              </a:ext>
            </a:extLst>
          </p:cNvPr>
          <p:cNvPicPr>
            <a:picLocks noChangeAspect="1"/>
          </p:cNvPicPr>
          <p:nvPr userDrawn="1"/>
        </p:nvPicPr>
        <p:blipFill>
          <a:blip r:embed="rId3"/>
          <a:srcRect/>
          <a:stretch/>
        </p:blipFill>
        <p:spPr>
          <a:xfrm>
            <a:off x="11060482" y="5990658"/>
            <a:ext cx="979118" cy="775555"/>
          </a:xfrm>
          <a:prstGeom prst="rect">
            <a:avLst/>
          </a:prstGeom>
        </p:spPr>
      </p:pic>
      <p:sp>
        <p:nvSpPr>
          <p:cNvPr id="15" name="Tekstvak 14">
            <a:extLst>
              <a:ext uri="{FF2B5EF4-FFF2-40B4-BE49-F238E27FC236}">
                <a16:creationId xmlns:a16="http://schemas.microsoft.com/office/drawing/2014/main" id="{3BE1C167-6241-8C4B-A90F-E8A8BF031020}"/>
              </a:ext>
            </a:extLst>
          </p:cNvPr>
          <p:cNvSpPr txBox="1"/>
          <p:nvPr userDrawn="1"/>
        </p:nvSpPr>
        <p:spPr>
          <a:xfrm>
            <a:off x="10461276" y="6624544"/>
            <a:ext cx="1724098" cy="246221"/>
          </a:xfrm>
          <a:prstGeom prst="rect">
            <a:avLst/>
          </a:prstGeom>
          <a:noFill/>
        </p:spPr>
        <p:txBody>
          <a:bodyPr wrap="square" rtlCol="0">
            <a:spAutoFit/>
          </a:bodyPr>
          <a:lstStyle/>
          <a:p>
            <a:pPr algn="r"/>
            <a:fld id="{9FF421C2-5AEB-5946-83CE-930E8697A75F}" type="slidenum">
              <a:rPr lang="nl-NL" sz="1000" smtClean="0">
                <a:solidFill>
                  <a:schemeClr val="bg1"/>
                </a:solidFill>
              </a:rPr>
              <a:t>‹nr.›</a:t>
            </a:fld>
            <a:endParaRPr lang="nl-NL" sz="1000" dirty="0">
              <a:solidFill>
                <a:schemeClr val="bg1"/>
              </a:solidFill>
            </a:endParaRPr>
          </a:p>
        </p:txBody>
      </p:sp>
      <p:sp>
        <p:nvSpPr>
          <p:cNvPr id="16" name="Tekstvak 15">
            <a:extLst>
              <a:ext uri="{FF2B5EF4-FFF2-40B4-BE49-F238E27FC236}">
                <a16:creationId xmlns:a16="http://schemas.microsoft.com/office/drawing/2014/main" id="{8674865E-F28C-784B-A793-731E3643AFA0}"/>
              </a:ext>
            </a:extLst>
          </p:cNvPr>
          <p:cNvSpPr txBox="1"/>
          <p:nvPr userDrawn="1"/>
        </p:nvSpPr>
        <p:spPr>
          <a:xfrm>
            <a:off x="6626" y="6617618"/>
            <a:ext cx="1724098" cy="246221"/>
          </a:xfrm>
          <a:prstGeom prst="rect">
            <a:avLst/>
          </a:prstGeom>
          <a:noFill/>
        </p:spPr>
        <p:txBody>
          <a:bodyPr wrap="square" rtlCol="0">
            <a:spAutoFit/>
          </a:bodyPr>
          <a:lstStyle/>
          <a:p>
            <a:pPr algn="l"/>
            <a:fld id="{C985BD0C-47EC-D04C-B021-AAADA4019E63}" type="datetime1">
              <a:rPr lang="nl-NL" sz="1000" noProof="0" smtClean="0">
                <a:solidFill>
                  <a:schemeClr val="bg1"/>
                </a:solidFill>
              </a:rPr>
              <a:t>23-8-2024</a:t>
            </a:fld>
            <a:endParaRPr lang="en-GB" sz="1000" noProof="0" dirty="0">
              <a:solidFill>
                <a:schemeClr val="bg1"/>
              </a:solidFill>
            </a:endParaRPr>
          </a:p>
        </p:txBody>
      </p:sp>
    </p:spTree>
    <p:extLst>
      <p:ext uri="{BB962C8B-B14F-4D97-AF65-F5344CB8AC3E}">
        <p14:creationId xmlns:p14="http://schemas.microsoft.com/office/powerpoint/2010/main" val="46184070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Endslide">
    <p:spTree>
      <p:nvGrpSpPr>
        <p:cNvPr id="1" name=""/>
        <p:cNvGrpSpPr/>
        <p:nvPr/>
      </p:nvGrpSpPr>
      <p:grpSpPr>
        <a:xfrm>
          <a:off x="0" y="0"/>
          <a:ext cx="0" cy="0"/>
          <a:chOff x="0" y="0"/>
          <a:chExt cx="0" cy="0"/>
        </a:xfrm>
      </p:grpSpPr>
      <p:sp>
        <p:nvSpPr>
          <p:cNvPr id="5" name="Tijdelijke aanduiding voor tekst 2">
            <a:extLst>
              <a:ext uri="{FF2B5EF4-FFF2-40B4-BE49-F238E27FC236}">
                <a16:creationId xmlns:a16="http://schemas.microsoft.com/office/drawing/2014/main" id="{429CAC7F-677D-5742-875B-54F544DEBFFF}"/>
              </a:ext>
            </a:extLst>
          </p:cNvPr>
          <p:cNvSpPr>
            <a:spLocks noGrp="1"/>
          </p:cNvSpPr>
          <p:nvPr>
            <p:ph type="body" idx="1" hasCustomPrompt="1"/>
          </p:nvPr>
        </p:nvSpPr>
        <p:spPr>
          <a:xfrm>
            <a:off x="2289632" y="5141343"/>
            <a:ext cx="7612733" cy="1372579"/>
          </a:xfrm>
          <a:prstGeom prst="rect">
            <a:avLst/>
          </a:prstGeom>
        </p:spPr>
        <p:txBody>
          <a:bodyPr>
            <a:noAutofit/>
          </a:bodyPr>
          <a:lstStyle>
            <a:lvl1pPr marL="0" indent="0" algn="ctr">
              <a:lnSpc>
                <a:spcPct val="90000"/>
              </a:lnSpc>
              <a:buNone/>
              <a:defRPr sz="1400" b="0" i="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This project is funded by the European Union’s 'Horizon Europe Research &amp; Innovation </a:t>
            </a:r>
            <a:r>
              <a:rPr lang="en-GB" noProof="0"/>
              <a:t>programme</a:t>
            </a:r>
            <a:r>
              <a:rPr lang="en-US"/>
              <a:t>' under grant agreement no. 101069610. This publication reflects the authors’ view only and the European Commission is not responsible for any use that may be </a:t>
            </a:r>
            <a:r>
              <a:rPr lang="en-GB" noProof="0"/>
              <a:t>made</a:t>
            </a:r>
            <a:r>
              <a:rPr lang="en-US"/>
              <a:t> of the information it contains.</a:t>
            </a:r>
          </a:p>
          <a:p>
            <a:pPr lvl="0"/>
            <a:endParaRPr lang="en-US"/>
          </a:p>
          <a:p>
            <a:pPr lvl="0"/>
            <a:r>
              <a:rPr lang="en-US"/>
              <a:t>www.incubeproject.eu</a:t>
            </a:r>
            <a:endParaRPr lang="nl-NL"/>
          </a:p>
        </p:txBody>
      </p:sp>
      <p:pic>
        <p:nvPicPr>
          <p:cNvPr id="7" name="Afbeelding 6">
            <a:extLst>
              <a:ext uri="{FF2B5EF4-FFF2-40B4-BE49-F238E27FC236}">
                <a16:creationId xmlns:a16="http://schemas.microsoft.com/office/drawing/2014/main" id="{7570E62B-6945-4E47-9771-AB09BB8A5937}"/>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4078860" y="2239519"/>
            <a:ext cx="4034279" cy="2689514"/>
          </a:xfrm>
          <a:prstGeom prst="rect">
            <a:avLst/>
          </a:prstGeom>
        </p:spPr>
      </p:pic>
      <p:pic>
        <p:nvPicPr>
          <p:cNvPr id="6" name="Afbeelding 5">
            <a:extLst>
              <a:ext uri="{FF2B5EF4-FFF2-40B4-BE49-F238E27FC236}">
                <a16:creationId xmlns:a16="http://schemas.microsoft.com/office/drawing/2014/main" id="{E09C9D65-04F9-DE4B-A8F1-78E95426ABD4}"/>
              </a:ext>
            </a:extLst>
          </p:cNvPr>
          <p:cNvPicPr>
            <a:picLocks noChangeAspect="1"/>
          </p:cNvPicPr>
          <p:nvPr userDrawn="1"/>
        </p:nvPicPr>
        <p:blipFill>
          <a:blip r:embed="rId3"/>
          <a:srcRect/>
          <a:stretch/>
        </p:blipFill>
        <p:spPr>
          <a:xfrm>
            <a:off x="11060482" y="5990658"/>
            <a:ext cx="979118" cy="775555"/>
          </a:xfrm>
          <a:prstGeom prst="rect">
            <a:avLst/>
          </a:prstGeom>
        </p:spPr>
      </p:pic>
    </p:spTree>
    <p:extLst>
      <p:ext uri="{BB962C8B-B14F-4D97-AF65-F5344CB8AC3E}">
        <p14:creationId xmlns:p14="http://schemas.microsoft.com/office/powerpoint/2010/main" val="182776883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Endslide">
    <p:spTree>
      <p:nvGrpSpPr>
        <p:cNvPr id="1" name=""/>
        <p:cNvGrpSpPr/>
        <p:nvPr/>
      </p:nvGrpSpPr>
      <p:grpSpPr>
        <a:xfrm>
          <a:off x="0" y="0"/>
          <a:ext cx="0" cy="0"/>
          <a:chOff x="0" y="0"/>
          <a:chExt cx="0" cy="0"/>
        </a:xfrm>
      </p:grpSpPr>
      <p:sp>
        <p:nvSpPr>
          <p:cNvPr id="9" name="Rechthoek 8">
            <a:extLst>
              <a:ext uri="{FF2B5EF4-FFF2-40B4-BE49-F238E27FC236}">
                <a16:creationId xmlns:a16="http://schemas.microsoft.com/office/drawing/2014/main" id="{B4E19DEB-B0F5-4E4B-A348-21FB0E25B9DB}"/>
              </a:ext>
            </a:extLst>
          </p:cNvPr>
          <p:cNvSpPr/>
          <p:nvPr userDrawn="1"/>
        </p:nvSpPr>
        <p:spPr>
          <a:xfrm>
            <a:off x="1263806" y="939608"/>
            <a:ext cx="1783080" cy="768096"/>
          </a:xfrm>
          <a:prstGeom prst="rect">
            <a:avLst/>
          </a:prstGeom>
          <a:solidFill>
            <a:srgbClr val="F5F4F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pic>
        <p:nvPicPr>
          <p:cNvPr id="10" name="Afbeelding 9">
            <a:extLst>
              <a:ext uri="{FF2B5EF4-FFF2-40B4-BE49-F238E27FC236}">
                <a16:creationId xmlns:a16="http://schemas.microsoft.com/office/drawing/2014/main" id="{C22BF632-22A5-3C4D-9AAB-716C6731CB6B}"/>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1300746" y="1008322"/>
            <a:ext cx="1709200" cy="630667"/>
          </a:xfrm>
          <a:prstGeom prst="rect">
            <a:avLst/>
          </a:prstGeom>
        </p:spPr>
      </p:pic>
      <p:sp>
        <p:nvSpPr>
          <p:cNvPr id="11" name="Rechthoek 10">
            <a:extLst>
              <a:ext uri="{FF2B5EF4-FFF2-40B4-BE49-F238E27FC236}">
                <a16:creationId xmlns:a16="http://schemas.microsoft.com/office/drawing/2014/main" id="{0ED74B0C-50DE-E747-93F1-359E49D826C6}"/>
              </a:ext>
            </a:extLst>
          </p:cNvPr>
          <p:cNvSpPr/>
          <p:nvPr userDrawn="1"/>
        </p:nvSpPr>
        <p:spPr>
          <a:xfrm>
            <a:off x="3217574" y="939608"/>
            <a:ext cx="1783080" cy="768096"/>
          </a:xfrm>
          <a:prstGeom prst="rect">
            <a:avLst/>
          </a:prstGeom>
          <a:solidFill>
            <a:srgbClr val="F5F4F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pic>
        <p:nvPicPr>
          <p:cNvPr id="12" name="Afbeelding 11">
            <a:extLst>
              <a:ext uri="{FF2B5EF4-FFF2-40B4-BE49-F238E27FC236}">
                <a16:creationId xmlns:a16="http://schemas.microsoft.com/office/drawing/2014/main" id="{54346622-0E99-BB44-8D4B-1968943DB8DF}"/>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3366812" y="1049758"/>
            <a:ext cx="1484604" cy="547794"/>
          </a:xfrm>
          <a:prstGeom prst="rect">
            <a:avLst/>
          </a:prstGeom>
        </p:spPr>
      </p:pic>
      <p:sp>
        <p:nvSpPr>
          <p:cNvPr id="13" name="Rechthoek 12">
            <a:extLst>
              <a:ext uri="{FF2B5EF4-FFF2-40B4-BE49-F238E27FC236}">
                <a16:creationId xmlns:a16="http://schemas.microsoft.com/office/drawing/2014/main" id="{0D2131D8-391D-C940-8541-B38082FF4F6A}"/>
              </a:ext>
            </a:extLst>
          </p:cNvPr>
          <p:cNvSpPr/>
          <p:nvPr userDrawn="1"/>
        </p:nvSpPr>
        <p:spPr>
          <a:xfrm>
            <a:off x="5171342" y="939608"/>
            <a:ext cx="1783080" cy="768096"/>
          </a:xfrm>
          <a:prstGeom prst="rect">
            <a:avLst/>
          </a:prstGeom>
          <a:solidFill>
            <a:srgbClr val="F5F4F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pic>
        <p:nvPicPr>
          <p:cNvPr id="14" name="Afbeelding 13">
            <a:extLst>
              <a:ext uri="{FF2B5EF4-FFF2-40B4-BE49-F238E27FC236}">
                <a16:creationId xmlns:a16="http://schemas.microsoft.com/office/drawing/2014/main" id="{5A8E276B-08D7-4F46-8364-B0DB0C5F1243}"/>
              </a:ext>
            </a:extLst>
          </p:cNvPr>
          <p:cNvPicPr>
            <a:picLocks noChangeAspect="1"/>
          </p:cNvPicPr>
          <p:nvPr userDrawn="1"/>
        </p:nvPicPr>
        <p:blipFill>
          <a:blip r:embed="rId4" cstate="screen">
            <a:extLst>
              <a:ext uri="{28A0092B-C50C-407E-A947-70E740481C1C}">
                <a14:useLocalDpi xmlns:a14="http://schemas.microsoft.com/office/drawing/2010/main"/>
              </a:ext>
            </a:extLst>
          </a:blip>
          <a:srcRect/>
          <a:stretch/>
        </p:blipFill>
        <p:spPr>
          <a:xfrm>
            <a:off x="5208282" y="1008322"/>
            <a:ext cx="1709199" cy="630666"/>
          </a:xfrm>
          <a:prstGeom prst="rect">
            <a:avLst/>
          </a:prstGeom>
        </p:spPr>
      </p:pic>
      <p:sp>
        <p:nvSpPr>
          <p:cNvPr id="15" name="Rechthoek 14">
            <a:extLst>
              <a:ext uri="{FF2B5EF4-FFF2-40B4-BE49-F238E27FC236}">
                <a16:creationId xmlns:a16="http://schemas.microsoft.com/office/drawing/2014/main" id="{951DF700-8AD3-714D-9168-89CD362658CB}"/>
              </a:ext>
            </a:extLst>
          </p:cNvPr>
          <p:cNvSpPr/>
          <p:nvPr userDrawn="1"/>
        </p:nvSpPr>
        <p:spPr>
          <a:xfrm>
            <a:off x="7125110" y="939608"/>
            <a:ext cx="1783080" cy="768096"/>
          </a:xfrm>
          <a:prstGeom prst="rect">
            <a:avLst/>
          </a:prstGeom>
          <a:solidFill>
            <a:srgbClr val="F5F4F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17" name="Rechthoek 16">
            <a:extLst>
              <a:ext uri="{FF2B5EF4-FFF2-40B4-BE49-F238E27FC236}">
                <a16:creationId xmlns:a16="http://schemas.microsoft.com/office/drawing/2014/main" id="{0933692A-D7D6-F740-9023-699F4D5BAC5C}"/>
              </a:ext>
            </a:extLst>
          </p:cNvPr>
          <p:cNvSpPr/>
          <p:nvPr userDrawn="1"/>
        </p:nvSpPr>
        <p:spPr>
          <a:xfrm>
            <a:off x="9078878" y="939608"/>
            <a:ext cx="1783080" cy="768096"/>
          </a:xfrm>
          <a:prstGeom prst="rect">
            <a:avLst/>
          </a:prstGeom>
          <a:solidFill>
            <a:srgbClr val="F5F4F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pic>
        <p:nvPicPr>
          <p:cNvPr id="18" name="Afbeelding 17">
            <a:extLst>
              <a:ext uri="{FF2B5EF4-FFF2-40B4-BE49-F238E27FC236}">
                <a16:creationId xmlns:a16="http://schemas.microsoft.com/office/drawing/2014/main" id="{93232935-D67A-8F4B-9975-83354AFDE8FD}"/>
              </a:ext>
            </a:extLst>
          </p:cNvPr>
          <p:cNvPicPr>
            <a:picLocks noChangeAspect="1"/>
          </p:cNvPicPr>
          <p:nvPr userDrawn="1"/>
        </p:nvPicPr>
        <p:blipFill>
          <a:blip r:embed="rId5" cstate="screen">
            <a:extLst>
              <a:ext uri="{28A0092B-C50C-407E-A947-70E740481C1C}">
                <a14:useLocalDpi xmlns:a14="http://schemas.microsoft.com/office/drawing/2010/main"/>
              </a:ext>
            </a:extLst>
          </a:blip>
          <a:srcRect/>
          <a:stretch/>
        </p:blipFill>
        <p:spPr>
          <a:xfrm>
            <a:off x="9115818" y="1008322"/>
            <a:ext cx="1709199" cy="630666"/>
          </a:xfrm>
          <a:prstGeom prst="rect">
            <a:avLst/>
          </a:prstGeom>
        </p:spPr>
      </p:pic>
      <p:sp>
        <p:nvSpPr>
          <p:cNvPr id="19" name="Rechthoek 18">
            <a:extLst>
              <a:ext uri="{FF2B5EF4-FFF2-40B4-BE49-F238E27FC236}">
                <a16:creationId xmlns:a16="http://schemas.microsoft.com/office/drawing/2014/main" id="{A446A051-E9D2-EF47-9B3D-63BF68DA736F}"/>
              </a:ext>
            </a:extLst>
          </p:cNvPr>
          <p:cNvSpPr/>
          <p:nvPr userDrawn="1"/>
        </p:nvSpPr>
        <p:spPr>
          <a:xfrm>
            <a:off x="1263806" y="1936148"/>
            <a:ext cx="1783080" cy="768096"/>
          </a:xfrm>
          <a:prstGeom prst="rect">
            <a:avLst/>
          </a:prstGeom>
          <a:solidFill>
            <a:srgbClr val="F5F4F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pic>
        <p:nvPicPr>
          <p:cNvPr id="20" name="Afbeelding 19">
            <a:extLst>
              <a:ext uri="{FF2B5EF4-FFF2-40B4-BE49-F238E27FC236}">
                <a16:creationId xmlns:a16="http://schemas.microsoft.com/office/drawing/2014/main" id="{2A28A650-C99C-A84A-B5CD-DBCCD7416080}"/>
              </a:ext>
            </a:extLst>
          </p:cNvPr>
          <p:cNvPicPr>
            <a:picLocks noChangeAspect="1"/>
          </p:cNvPicPr>
          <p:nvPr userDrawn="1"/>
        </p:nvPicPr>
        <p:blipFill>
          <a:blip r:embed="rId6" cstate="screen">
            <a:extLst>
              <a:ext uri="{28A0092B-C50C-407E-A947-70E740481C1C}">
                <a14:useLocalDpi xmlns:a14="http://schemas.microsoft.com/office/drawing/2010/main"/>
              </a:ext>
            </a:extLst>
          </a:blip>
          <a:srcRect/>
          <a:stretch/>
        </p:blipFill>
        <p:spPr>
          <a:xfrm>
            <a:off x="1300746" y="2004862"/>
            <a:ext cx="1709199" cy="630666"/>
          </a:xfrm>
          <a:prstGeom prst="rect">
            <a:avLst/>
          </a:prstGeom>
        </p:spPr>
      </p:pic>
      <p:sp>
        <p:nvSpPr>
          <p:cNvPr id="21" name="Rechthoek 20">
            <a:extLst>
              <a:ext uri="{FF2B5EF4-FFF2-40B4-BE49-F238E27FC236}">
                <a16:creationId xmlns:a16="http://schemas.microsoft.com/office/drawing/2014/main" id="{9871E986-FD8F-4942-AEB9-55C614947A64}"/>
              </a:ext>
            </a:extLst>
          </p:cNvPr>
          <p:cNvSpPr/>
          <p:nvPr userDrawn="1"/>
        </p:nvSpPr>
        <p:spPr>
          <a:xfrm>
            <a:off x="3217574" y="1936148"/>
            <a:ext cx="1783080" cy="768096"/>
          </a:xfrm>
          <a:prstGeom prst="rect">
            <a:avLst/>
          </a:prstGeom>
          <a:solidFill>
            <a:srgbClr val="F5F4F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pic>
        <p:nvPicPr>
          <p:cNvPr id="22" name="Afbeelding 21">
            <a:extLst>
              <a:ext uri="{FF2B5EF4-FFF2-40B4-BE49-F238E27FC236}">
                <a16:creationId xmlns:a16="http://schemas.microsoft.com/office/drawing/2014/main" id="{E761ABE4-57BD-9945-BFB9-A7E00849F1EE}"/>
              </a:ext>
            </a:extLst>
          </p:cNvPr>
          <p:cNvPicPr>
            <a:picLocks noChangeAspect="1"/>
          </p:cNvPicPr>
          <p:nvPr userDrawn="1"/>
        </p:nvPicPr>
        <p:blipFill>
          <a:blip r:embed="rId7" cstate="screen">
            <a:extLst>
              <a:ext uri="{28A0092B-C50C-407E-A947-70E740481C1C}">
                <a14:useLocalDpi xmlns:a14="http://schemas.microsoft.com/office/drawing/2010/main"/>
              </a:ext>
            </a:extLst>
          </a:blip>
          <a:srcRect/>
          <a:stretch/>
        </p:blipFill>
        <p:spPr>
          <a:xfrm>
            <a:off x="3254514" y="2004862"/>
            <a:ext cx="1709199" cy="630666"/>
          </a:xfrm>
          <a:prstGeom prst="rect">
            <a:avLst/>
          </a:prstGeom>
        </p:spPr>
      </p:pic>
      <p:sp>
        <p:nvSpPr>
          <p:cNvPr id="23" name="Rechthoek 22">
            <a:extLst>
              <a:ext uri="{FF2B5EF4-FFF2-40B4-BE49-F238E27FC236}">
                <a16:creationId xmlns:a16="http://schemas.microsoft.com/office/drawing/2014/main" id="{4731A5FD-5C41-A249-B07D-2D62FE43590C}"/>
              </a:ext>
            </a:extLst>
          </p:cNvPr>
          <p:cNvSpPr/>
          <p:nvPr userDrawn="1"/>
        </p:nvSpPr>
        <p:spPr>
          <a:xfrm>
            <a:off x="5171342" y="1936148"/>
            <a:ext cx="1783080" cy="768096"/>
          </a:xfrm>
          <a:prstGeom prst="rect">
            <a:avLst/>
          </a:prstGeom>
          <a:solidFill>
            <a:srgbClr val="F5F4F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pic>
        <p:nvPicPr>
          <p:cNvPr id="24" name="Afbeelding 23">
            <a:extLst>
              <a:ext uri="{FF2B5EF4-FFF2-40B4-BE49-F238E27FC236}">
                <a16:creationId xmlns:a16="http://schemas.microsoft.com/office/drawing/2014/main" id="{87C36358-5805-0841-BA39-865D2026FA2F}"/>
              </a:ext>
            </a:extLst>
          </p:cNvPr>
          <p:cNvPicPr>
            <a:picLocks noChangeAspect="1"/>
          </p:cNvPicPr>
          <p:nvPr userDrawn="1"/>
        </p:nvPicPr>
        <p:blipFill>
          <a:blip r:embed="rId8" cstate="screen">
            <a:extLst>
              <a:ext uri="{28A0092B-C50C-407E-A947-70E740481C1C}">
                <a14:useLocalDpi xmlns:a14="http://schemas.microsoft.com/office/drawing/2010/main"/>
              </a:ext>
            </a:extLst>
          </a:blip>
          <a:srcRect/>
          <a:stretch/>
        </p:blipFill>
        <p:spPr>
          <a:xfrm>
            <a:off x="5208282" y="2004862"/>
            <a:ext cx="1709199" cy="630666"/>
          </a:xfrm>
          <a:prstGeom prst="rect">
            <a:avLst/>
          </a:prstGeom>
        </p:spPr>
      </p:pic>
      <p:sp>
        <p:nvSpPr>
          <p:cNvPr id="25" name="Rechthoek 24">
            <a:extLst>
              <a:ext uri="{FF2B5EF4-FFF2-40B4-BE49-F238E27FC236}">
                <a16:creationId xmlns:a16="http://schemas.microsoft.com/office/drawing/2014/main" id="{831D5420-9671-6842-BE3F-D9414A88B8DF}"/>
              </a:ext>
            </a:extLst>
          </p:cNvPr>
          <p:cNvSpPr/>
          <p:nvPr userDrawn="1"/>
        </p:nvSpPr>
        <p:spPr>
          <a:xfrm>
            <a:off x="7125110" y="1936148"/>
            <a:ext cx="1783080" cy="768096"/>
          </a:xfrm>
          <a:prstGeom prst="rect">
            <a:avLst/>
          </a:prstGeom>
          <a:solidFill>
            <a:srgbClr val="F5F4F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pic>
        <p:nvPicPr>
          <p:cNvPr id="26" name="Afbeelding 25">
            <a:extLst>
              <a:ext uri="{FF2B5EF4-FFF2-40B4-BE49-F238E27FC236}">
                <a16:creationId xmlns:a16="http://schemas.microsoft.com/office/drawing/2014/main" id="{2F5296D5-ABA4-734A-8B5C-6700D4EFE68E}"/>
              </a:ext>
            </a:extLst>
          </p:cNvPr>
          <p:cNvPicPr>
            <a:picLocks noChangeAspect="1"/>
          </p:cNvPicPr>
          <p:nvPr userDrawn="1"/>
        </p:nvPicPr>
        <p:blipFill>
          <a:blip r:embed="rId9" cstate="screen">
            <a:extLst>
              <a:ext uri="{28A0092B-C50C-407E-A947-70E740481C1C}">
                <a14:useLocalDpi xmlns:a14="http://schemas.microsoft.com/office/drawing/2010/main"/>
              </a:ext>
            </a:extLst>
          </a:blip>
          <a:srcRect/>
          <a:stretch/>
        </p:blipFill>
        <p:spPr>
          <a:xfrm>
            <a:off x="7162050" y="2004862"/>
            <a:ext cx="1709199" cy="630666"/>
          </a:xfrm>
          <a:prstGeom prst="rect">
            <a:avLst/>
          </a:prstGeom>
        </p:spPr>
      </p:pic>
      <p:sp>
        <p:nvSpPr>
          <p:cNvPr id="27" name="Rechthoek 26">
            <a:extLst>
              <a:ext uri="{FF2B5EF4-FFF2-40B4-BE49-F238E27FC236}">
                <a16:creationId xmlns:a16="http://schemas.microsoft.com/office/drawing/2014/main" id="{414834A6-1D71-3145-AE6B-6BC3DE686667}"/>
              </a:ext>
            </a:extLst>
          </p:cNvPr>
          <p:cNvSpPr/>
          <p:nvPr userDrawn="1"/>
        </p:nvSpPr>
        <p:spPr>
          <a:xfrm>
            <a:off x="9078878" y="1936148"/>
            <a:ext cx="1783080" cy="768096"/>
          </a:xfrm>
          <a:prstGeom prst="rect">
            <a:avLst/>
          </a:prstGeom>
          <a:solidFill>
            <a:srgbClr val="F5F4F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pic>
        <p:nvPicPr>
          <p:cNvPr id="28" name="Afbeelding 27">
            <a:extLst>
              <a:ext uri="{FF2B5EF4-FFF2-40B4-BE49-F238E27FC236}">
                <a16:creationId xmlns:a16="http://schemas.microsoft.com/office/drawing/2014/main" id="{C0168F17-F2E6-0448-A163-0BE0E2D5D0DC}"/>
              </a:ext>
            </a:extLst>
          </p:cNvPr>
          <p:cNvPicPr>
            <a:picLocks noChangeAspect="1"/>
          </p:cNvPicPr>
          <p:nvPr userDrawn="1"/>
        </p:nvPicPr>
        <p:blipFill>
          <a:blip r:embed="rId10" cstate="screen">
            <a:extLst>
              <a:ext uri="{28A0092B-C50C-407E-A947-70E740481C1C}">
                <a14:useLocalDpi xmlns:a14="http://schemas.microsoft.com/office/drawing/2010/main"/>
              </a:ext>
            </a:extLst>
          </a:blip>
          <a:srcRect/>
          <a:stretch/>
        </p:blipFill>
        <p:spPr>
          <a:xfrm>
            <a:off x="9115818" y="2004862"/>
            <a:ext cx="1709199" cy="630666"/>
          </a:xfrm>
          <a:prstGeom prst="rect">
            <a:avLst/>
          </a:prstGeom>
        </p:spPr>
      </p:pic>
      <p:sp>
        <p:nvSpPr>
          <p:cNvPr id="29" name="Rechthoek 28">
            <a:extLst>
              <a:ext uri="{FF2B5EF4-FFF2-40B4-BE49-F238E27FC236}">
                <a16:creationId xmlns:a16="http://schemas.microsoft.com/office/drawing/2014/main" id="{7C4BAE42-F8D9-3846-A143-52FF56AF6AF9}"/>
              </a:ext>
            </a:extLst>
          </p:cNvPr>
          <p:cNvSpPr/>
          <p:nvPr userDrawn="1"/>
        </p:nvSpPr>
        <p:spPr>
          <a:xfrm>
            <a:off x="1263806" y="2930964"/>
            <a:ext cx="1783080" cy="768096"/>
          </a:xfrm>
          <a:prstGeom prst="rect">
            <a:avLst/>
          </a:prstGeom>
          <a:solidFill>
            <a:srgbClr val="F5F4F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pic>
        <p:nvPicPr>
          <p:cNvPr id="30" name="Afbeelding 29">
            <a:extLst>
              <a:ext uri="{FF2B5EF4-FFF2-40B4-BE49-F238E27FC236}">
                <a16:creationId xmlns:a16="http://schemas.microsoft.com/office/drawing/2014/main" id="{5D0795FA-A733-7249-B883-A009DAC63E39}"/>
              </a:ext>
            </a:extLst>
          </p:cNvPr>
          <p:cNvPicPr>
            <a:picLocks noChangeAspect="1"/>
          </p:cNvPicPr>
          <p:nvPr userDrawn="1"/>
        </p:nvPicPr>
        <p:blipFill>
          <a:blip r:embed="rId11" cstate="screen">
            <a:extLst>
              <a:ext uri="{28A0092B-C50C-407E-A947-70E740481C1C}">
                <a14:useLocalDpi xmlns:a14="http://schemas.microsoft.com/office/drawing/2010/main"/>
              </a:ext>
            </a:extLst>
          </a:blip>
          <a:srcRect/>
          <a:stretch/>
        </p:blipFill>
        <p:spPr>
          <a:xfrm>
            <a:off x="1300746" y="2999678"/>
            <a:ext cx="1709199" cy="630666"/>
          </a:xfrm>
          <a:prstGeom prst="rect">
            <a:avLst/>
          </a:prstGeom>
        </p:spPr>
      </p:pic>
      <p:sp>
        <p:nvSpPr>
          <p:cNvPr id="31" name="Rechthoek 30">
            <a:extLst>
              <a:ext uri="{FF2B5EF4-FFF2-40B4-BE49-F238E27FC236}">
                <a16:creationId xmlns:a16="http://schemas.microsoft.com/office/drawing/2014/main" id="{B251C8B9-B8F4-FA41-8230-CA25BB2B9677}"/>
              </a:ext>
            </a:extLst>
          </p:cNvPr>
          <p:cNvSpPr/>
          <p:nvPr userDrawn="1"/>
        </p:nvSpPr>
        <p:spPr>
          <a:xfrm>
            <a:off x="3217574" y="2930964"/>
            <a:ext cx="1783080" cy="768096"/>
          </a:xfrm>
          <a:prstGeom prst="rect">
            <a:avLst/>
          </a:prstGeom>
          <a:solidFill>
            <a:srgbClr val="F5F4F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pic>
        <p:nvPicPr>
          <p:cNvPr id="32" name="Afbeelding 31">
            <a:extLst>
              <a:ext uri="{FF2B5EF4-FFF2-40B4-BE49-F238E27FC236}">
                <a16:creationId xmlns:a16="http://schemas.microsoft.com/office/drawing/2014/main" id="{F67F8177-F732-984B-BCCF-B50B8FD41180}"/>
              </a:ext>
            </a:extLst>
          </p:cNvPr>
          <p:cNvPicPr>
            <a:picLocks noChangeAspect="1"/>
          </p:cNvPicPr>
          <p:nvPr userDrawn="1"/>
        </p:nvPicPr>
        <p:blipFill>
          <a:blip r:embed="rId12" cstate="screen">
            <a:extLst>
              <a:ext uri="{28A0092B-C50C-407E-A947-70E740481C1C}">
                <a14:useLocalDpi xmlns:a14="http://schemas.microsoft.com/office/drawing/2010/main"/>
              </a:ext>
            </a:extLst>
          </a:blip>
          <a:srcRect/>
          <a:stretch/>
        </p:blipFill>
        <p:spPr>
          <a:xfrm>
            <a:off x="3254514" y="2999678"/>
            <a:ext cx="1709199" cy="630666"/>
          </a:xfrm>
          <a:prstGeom prst="rect">
            <a:avLst/>
          </a:prstGeom>
        </p:spPr>
      </p:pic>
      <p:sp>
        <p:nvSpPr>
          <p:cNvPr id="33" name="Rechthoek 32">
            <a:extLst>
              <a:ext uri="{FF2B5EF4-FFF2-40B4-BE49-F238E27FC236}">
                <a16:creationId xmlns:a16="http://schemas.microsoft.com/office/drawing/2014/main" id="{5FFB440B-16E7-F74F-899A-1CF32DEBEA72}"/>
              </a:ext>
            </a:extLst>
          </p:cNvPr>
          <p:cNvSpPr/>
          <p:nvPr userDrawn="1"/>
        </p:nvSpPr>
        <p:spPr>
          <a:xfrm>
            <a:off x="5171342" y="2930964"/>
            <a:ext cx="1783080" cy="768096"/>
          </a:xfrm>
          <a:prstGeom prst="rect">
            <a:avLst/>
          </a:prstGeom>
          <a:solidFill>
            <a:srgbClr val="F5F4F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pic>
        <p:nvPicPr>
          <p:cNvPr id="34" name="Afbeelding 33">
            <a:extLst>
              <a:ext uri="{FF2B5EF4-FFF2-40B4-BE49-F238E27FC236}">
                <a16:creationId xmlns:a16="http://schemas.microsoft.com/office/drawing/2014/main" id="{53B925DE-8B2A-FE4C-9669-CB49DB77C484}"/>
              </a:ext>
            </a:extLst>
          </p:cNvPr>
          <p:cNvPicPr>
            <a:picLocks noChangeAspect="1"/>
          </p:cNvPicPr>
          <p:nvPr userDrawn="1"/>
        </p:nvPicPr>
        <p:blipFill>
          <a:blip r:embed="rId13" cstate="screen">
            <a:extLst>
              <a:ext uri="{28A0092B-C50C-407E-A947-70E740481C1C}">
                <a14:useLocalDpi xmlns:a14="http://schemas.microsoft.com/office/drawing/2010/main"/>
              </a:ext>
            </a:extLst>
          </a:blip>
          <a:srcRect/>
          <a:stretch/>
        </p:blipFill>
        <p:spPr>
          <a:xfrm>
            <a:off x="5208282" y="2999678"/>
            <a:ext cx="1709199" cy="630666"/>
          </a:xfrm>
          <a:prstGeom prst="rect">
            <a:avLst/>
          </a:prstGeom>
        </p:spPr>
      </p:pic>
      <p:sp>
        <p:nvSpPr>
          <p:cNvPr id="35" name="Rechthoek 34">
            <a:extLst>
              <a:ext uri="{FF2B5EF4-FFF2-40B4-BE49-F238E27FC236}">
                <a16:creationId xmlns:a16="http://schemas.microsoft.com/office/drawing/2014/main" id="{7814AD3D-C722-8A48-947A-7F0F57CEBD08}"/>
              </a:ext>
            </a:extLst>
          </p:cNvPr>
          <p:cNvSpPr/>
          <p:nvPr userDrawn="1"/>
        </p:nvSpPr>
        <p:spPr>
          <a:xfrm>
            <a:off x="7125110" y="2930964"/>
            <a:ext cx="1783080" cy="768096"/>
          </a:xfrm>
          <a:prstGeom prst="rect">
            <a:avLst/>
          </a:prstGeom>
          <a:solidFill>
            <a:srgbClr val="F5F4F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pic>
        <p:nvPicPr>
          <p:cNvPr id="36" name="Afbeelding 35">
            <a:extLst>
              <a:ext uri="{FF2B5EF4-FFF2-40B4-BE49-F238E27FC236}">
                <a16:creationId xmlns:a16="http://schemas.microsoft.com/office/drawing/2014/main" id="{39E4CBEF-5FF2-CB45-99A0-4422F1961CC7}"/>
              </a:ext>
            </a:extLst>
          </p:cNvPr>
          <p:cNvPicPr>
            <a:picLocks noChangeAspect="1"/>
          </p:cNvPicPr>
          <p:nvPr userDrawn="1"/>
        </p:nvPicPr>
        <p:blipFill>
          <a:blip r:embed="rId14" cstate="screen">
            <a:extLst>
              <a:ext uri="{28A0092B-C50C-407E-A947-70E740481C1C}">
                <a14:useLocalDpi xmlns:a14="http://schemas.microsoft.com/office/drawing/2010/main"/>
              </a:ext>
            </a:extLst>
          </a:blip>
          <a:srcRect/>
          <a:stretch/>
        </p:blipFill>
        <p:spPr>
          <a:xfrm>
            <a:off x="7162050" y="2999678"/>
            <a:ext cx="1709199" cy="630666"/>
          </a:xfrm>
          <a:prstGeom prst="rect">
            <a:avLst/>
          </a:prstGeom>
        </p:spPr>
      </p:pic>
      <p:sp>
        <p:nvSpPr>
          <p:cNvPr id="37" name="Rechthoek 36">
            <a:extLst>
              <a:ext uri="{FF2B5EF4-FFF2-40B4-BE49-F238E27FC236}">
                <a16:creationId xmlns:a16="http://schemas.microsoft.com/office/drawing/2014/main" id="{FF83843F-187B-4743-98DC-FA39F227D9C5}"/>
              </a:ext>
            </a:extLst>
          </p:cNvPr>
          <p:cNvSpPr/>
          <p:nvPr userDrawn="1"/>
        </p:nvSpPr>
        <p:spPr>
          <a:xfrm>
            <a:off x="9078878" y="2930964"/>
            <a:ext cx="1783080" cy="768096"/>
          </a:xfrm>
          <a:prstGeom prst="rect">
            <a:avLst/>
          </a:prstGeom>
          <a:solidFill>
            <a:srgbClr val="F5F4F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pic>
        <p:nvPicPr>
          <p:cNvPr id="38" name="Afbeelding 37">
            <a:extLst>
              <a:ext uri="{FF2B5EF4-FFF2-40B4-BE49-F238E27FC236}">
                <a16:creationId xmlns:a16="http://schemas.microsoft.com/office/drawing/2014/main" id="{013F5FD8-C9C3-F846-95D4-8FB4986A94B7}"/>
              </a:ext>
            </a:extLst>
          </p:cNvPr>
          <p:cNvPicPr>
            <a:picLocks noChangeAspect="1"/>
          </p:cNvPicPr>
          <p:nvPr userDrawn="1"/>
        </p:nvPicPr>
        <p:blipFill>
          <a:blip r:embed="rId15" cstate="screen">
            <a:extLst>
              <a:ext uri="{28A0092B-C50C-407E-A947-70E740481C1C}">
                <a14:useLocalDpi xmlns:a14="http://schemas.microsoft.com/office/drawing/2010/main"/>
              </a:ext>
            </a:extLst>
          </a:blip>
          <a:srcRect/>
          <a:stretch/>
        </p:blipFill>
        <p:spPr>
          <a:xfrm>
            <a:off x="9115818" y="2999678"/>
            <a:ext cx="1709199" cy="630666"/>
          </a:xfrm>
          <a:prstGeom prst="rect">
            <a:avLst/>
          </a:prstGeom>
        </p:spPr>
      </p:pic>
      <p:sp>
        <p:nvSpPr>
          <p:cNvPr id="39" name="Rechthoek 38">
            <a:extLst>
              <a:ext uri="{FF2B5EF4-FFF2-40B4-BE49-F238E27FC236}">
                <a16:creationId xmlns:a16="http://schemas.microsoft.com/office/drawing/2014/main" id="{E2B8F3C2-A4E5-6442-83DF-3B68690229C8}"/>
              </a:ext>
            </a:extLst>
          </p:cNvPr>
          <p:cNvSpPr/>
          <p:nvPr userDrawn="1"/>
        </p:nvSpPr>
        <p:spPr>
          <a:xfrm>
            <a:off x="1263806" y="3927504"/>
            <a:ext cx="1783080" cy="768096"/>
          </a:xfrm>
          <a:prstGeom prst="rect">
            <a:avLst/>
          </a:prstGeom>
          <a:solidFill>
            <a:srgbClr val="F5F4F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pic>
        <p:nvPicPr>
          <p:cNvPr id="40" name="Afbeelding 39">
            <a:extLst>
              <a:ext uri="{FF2B5EF4-FFF2-40B4-BE49-F238E27FC236}">
                <a16:creationId xmlns:a16="http://schemas.microsoft.com/office/drawing/2014/main" id="{25568C21-EEF9-6B4F-B366-EF771300DF4F}"/>
              </a:ext>
            </a:extLst>
          </p:cNvPr>
          <p:cNvPicPr>
            <a:picLocks noChangeAspect="1"/>
          </p:cNvPicPr>
          <p:nvPr userDrawn="1"/>
        </p:nvPicPr>
        <p:blipFill>
          <a:blip r:embed="rId16" cstate="screen">
            <a:extLst>
              <a:ext uri="{28A0092B-C50C-407E-A947-70E740481C1C}">
                <a14:useLocalDpi xmlns:a14="http://schemas.microsoft.com/office/drawing/2010/main"/>
              </a:ext>
            </a:extLst>
          </a:blip>
          <a:srcRect/>
          <a:stretch/>
        </p:blipFill>
        <p:spPr>
          <a:xfrm>
            <a:off x="1300746" y="3996218"/>
            <a:ext cx="1709199" cy="630666"/>
          </a:xfrm>
          <a:prstGeom prst="rect">
            <a:avLst/>
          </a:prstGeom>
        </p:spPr>
      </p:pic>
      <p:sp>
        <p:nvSpPr>
          <p:cNvPr id="41" name="Rechthoek 40">
            <a:extLst>
              <a:ext uri="{FF2B5EF4-FFF2-40B4-BE49-F238E27FC236}">
                <a16:creationId xmlns:a16="http://schemas.microsoft.com/office/drawing/2014/main" id="{729EC13B-037A-9A4D-B940-F737B88E0E76}"/>
              </a:ext>
            </a:extLst>
          </p:cNvPr>
          <p:cNvSpPr/>
          <p:nvPr userDrawn="1"/>
        </p:nvSpPr>
        <p:spPr>
          <a:xfrm>
            <a:off x="3217574" y="3927504"/>
            <a:ext cx="1783080" cy="768096"/>
          </a:xfrm>
          <a:prstGeom prst="rect">
            <a:avLst/>
          </a:prstGeom>
          <a:solidFill>
            <a:srgbClr val="F5F4F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pic>
        <p:nvPicPr>
          <p:cNvPr id="42" name="Afbeelding 41">
            <a:extLst>
              <a:ext uri="{FF2B5EF4-FFF2-40B4-BE49-F238E27FC236}">
                <a16:creationId xmlns:a16="http://schemas.microsoft.com/office/drawing/2014/main" id="{F7C68580-4940-1447-BE69-2C733B1BA470}"/>
              </a:ext>
            </a:extLst>
          </p:cNvPr>
          <p:cNvPicPr>
            <a:picLocks noChangeAspect="1"/>
          </p:cNvPicPr>
          <p:nvPr userDrawn="1"/>
        </p:nvPicPr>
        <p:blipFill>
          <a:blip r:embed="rId17" cstate="screen">
            <a:extLst>
              <a:ext uri="{28A0092B-C50C-407E-A947-70E740481C1C}">
                <a14:useLocalDpi xmlns:a14="http://schemas.microsoft.com/office/drawing/2010/main"/>
              </a:ext>
            </a:extLst>
          </a:blip>
          <a:srcRect/>
          <a:stretch/>
        </p:blipFill>
        <p:spPr>
          <a:xfrm>
            <a:off x="3254514" y="3996218"/>
            <a:ext cx="1709199" cy="630666"/>
          </a:xfrm>
          <a:prstGeom prst="rect">
            <a:avLst/>
          </a:prstGeom>
        </p:spPr>
      </p:pic>
      <p:sp>
        <p:nvSpPr>
          <p:cNvPr id="43" name="Rechthoek 42">
            <a:extLst>
              <a:ext uri="{FF2B5EF4-FFF2-40B4-BE49-F238E27FC236}">
                <a16:creationId xmlns:a16="http://schemas.microsoft.com/office/drawing/2014/main" id="{EA207E34-CE2C-134A-8786-CB6A7D6042E4}"/>
              </a:ext>
            </a:extLst>
          </p:cNvPr>
          <p:cNvSpPr/>
          <p:nvPr userDrawn="1"/>
        </p:nvSpPr>
        <p:spPr>
          <a:xfrm>
            <a:off x="5171342" y="3927504"/>
            <a:ext cx="1783080" cy="768096"/>
          </a:xfrm>
          <a:prstGeom prst="rect">
            <a:avLst/>
          </a:prstGeom>
          <a:solidFill>
            <a:srgbClr val="F5F4F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pic>
        <p:nvPicPr>
          <p:cNvPr id="44" name="Afbeelding 43">
            <a:extLst>
              <a:ext uri="{FF2B5EF4-FFF2-40B4-BE49-F238E27FC236}">
                <a16:creationId xmlns:a16="http://schemas.microsoft.com/office/drawing/2014/main" id="{C876AE0E-133A-3C46-AA4F-B14329D0AF64}"/>
              </a:ext>
            </a:extLst>
          </p:cNvPr>
          <p:cNvPicPr>
            <a:picLocks noChangeAspect="1"/>
          </p:cNvPicPr>
          <p:nvPr userDrawn="1"/>
        </p:nvPicPr>
        <p:blipFill>
          <a:blip r:embed="rId18" cstate="screen">
            <a:extLst>
              <a:ext uri="{28A0092B-C50C-407E-A947-70E740481C1C}">
                <a14:useLocalDpi xmlns:a14="http://schemas.microsoft.com/office/drawing/2010/main"/>
              </a:ext>
            </a:extLst>
          </a:blip>
          <a:srcRect/>
          <a:stretch/>
        </p:blipFill>
        <p:spPr>
          <a:xfrm>
            <a:off x="5208282" y="3996218"/>
            <a:ext cx="1709199" cy="630666"/>
          </a:xfrm>
          <a:prstGeom prst="rect">
            <a:avLst/>
          </a:prstGeom>
        </p:spPr>
      </p:pic>
      <p:sp>
        <p:nvSpPr>
          <p:cNvPr id="45" name="Rechthoek 44">
            <a:extLst>
              <a:ext uri="{FF2B5EF4-FFF2-40B4-BE49-F238E27FC236}">
                <a16:creationId xmlns:a16="http://schemas.microsoft.com/office/drawing/2014/main" id="{FB36C400-87EF-0148-BD4A-375015EBB876}"/>
              </a:ext>
            </a:extLst>
          </p:cNvPr>
          <p:cNvSpPr/>
          <p:nvPr userDrawn="1"/>
        </p:nvSpPr>
        <p:spPr>
          <a:xfrm>
            <a:off x="7125110" y="3927504"/>
            <a:ext cx="1783080" cy="768096"/>
          </a:xfrm>
          <a:prstGeom prst="rect">
            <a:avLst/>
          </a:prstGeom>
          <a:solidFill>
            <a:srgbClr val="F5F4F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pic>
        <p:nvPicPr>
          <p:cNvPr id="46" name="Afbeelding 45">
            <a:extLst>
              <a:ext uri="{FF2B5EF4-FFF2-40B4-BE49-F238E27FC236}">
                <a16:creationId xmlns:a16="http://schemas.microsoft.com/office/drawing/2014/main" id="{A8A2B28D-FA75-CC46-AA19-F359A9D60A25}"/>
              </a:ext>
            </a:extLst>
          </p:cNvPr>
          <p:cNvPicPr>
            <a:picLocks noChangeAspect="1"/>
          </p:cNvPicPr>
          <p:nvPr userDrawn="1"/>
        </p:nvPicPr>
        <p:blipFill>
          <a:blip r:embed="rId19" cstate="screen">
            <a:extLst>
              <a:ext uri="{28A0092B-C50C-407E-A947-70E740481C1C}">
                <a14:useLocalDpi xmlns:a14="http://schemas.microsoft.com/office/drawing/2010/main"/>
              </a:ext>
            </a:extLst>
          </a:blip>
          <a:srcRect/>
          <a:stretch/>
        </p:blipFill>
        <p:spPr>
          <a:xfrm>
            <a:off x="7162050" y="3996218"/>
            <a:ext cx="1709199" cy="630666"/>
          </a:xfrm>
          <a:prstGeom prst="rect">
            <a:avLst/>
          </a:prstGeom>
        </p:spPr>
      </p:pic>
      <p:sp>
        <p:nvSpPr>
          <p:cNvPr id="47" name="Rechthoek 46">
            <a:extLst>
              <a:ext uri="{FF2B5EF4-FFF2-40B4-BE49-F238E27FC236}">
                <a16:creationId xmlns:a16="http://schemas.microsoft.com/office/drawing/2014/main" id="{CD446D2A-F694-394A-BF9B-934A0F2E8F2C}"/>
              </a:ext>
            </a:extLst>
          </p:cNvPr>
          <p:cNvSpPr/>
          <p:nvPr userDrawn="1"/>
        </p:nvSpPr>
        <p:spPr>
          <a:xfrm>
            <a:off x="9078878" y="3927504"/>
            <a:ext cx="1783080" cy="768096"/>
          </a:xfrm>
          <a:prstGeom prst="rect">
            <a:avLst/>
          </a:prstGeom>
          <a:solidFill>
            <a:srgbClr val="F5F4F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pic>
        <p:nvPicPr>
          <p:cNvPr id="48" name="Afbeelding 47">
            <a:extLst>
              <a:ext uri="{FF2B5EF4-FFF2-40B4-BE49-F238E27FC236}">
                <a16:creationId xmlns:a16="http://schemas.microsoft.com/office/drawing/2014/main" id="{F0ED6AEB-95D5-5947-88F8-05F511E1195C}"/>
              </a:ext>
            </a:extLst>
          </p:cNvPr>
          <p:cNvPicPr>
            <a:picLocks noChangeAspect="1"/>
          </p:cNvPicPr>
          <p:nvPr userDrawn="1"/>
        </p:nvPicPr>
        <p:blipFill>
          <a:blip r:embed="rId20" cstate="screen">
            <a:extLst>
              <a:ext uri="{28A0092B-C50C-407E-A947-70E740481C1C}">
                <a14:useLocalDpi xmlns:a14="http://schemas.microsoft.com/office/drawing/2010/main"/>
              </a:ext>
            </a:extLst>
          </a:blip>
          <a:srcRect/>
          <a:stretch/>
        </p:blipFill>
        <p:spPr>
          <a:xfrm>
            <a:off x="9115818" y="3996218"/>
            <a:ext cx="1709199" cy="630666"/>
          </a:xfrm>
          <a:prstGeom prst="rect">
            <a:avLst/>
          </a:prstGeom>
        </p:spPr>
      </p:pic>
      <p:sp>
        <p:nvSpPr>
          <p:cNvPr id="49" name="Rechthoek 48">
            <a:extLst>
              <a:ext uri="{FF2B5EF4-FFF2-40B4-BE49-F238E27FC236}">
                <a16:creationId xmlns:a16="http://schemas.microsoft.com/office/drawing/2014/main" id="{F4FBD920-FAD4-9D42-BEAE-75214A3EFDE0}"/>
              </a:ext>
            </a:extLst>
          </p:cNvPr>
          <p:cNvSpPr/>
          <p:nvPr userDrawn="1"/>
        </p:nvSpPr>
        <p:spPr>
          <a:xfrm>
            <a:off x="2118405" y="4968568"/>
            <a:ext cx="1783080" cy="768096"/>
          </a:xfrm>
          <a:prstGeom prst="rect">
            <a:avLst/>
          </a:prstGeom>
          <a:solidFill>
            <a:srgbClr val="F5F4F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pic>
        <p:nvPicPr>
          <p:cNvPr id="50" name="Afbeelding 49">
            <a:extLst>
              <a:ext uri="{FF2B5EF4-FFF2-40B4-BE49-F238E27FC236}">
                <a16:creationId xmlns:a16="http://schemas.microsoft.com/office/drawing/2014/main" id="{F65E6B47-18AB-CB4E-89D0-97812223936F}"/>
              </a:ext>
            </a:extLst>
          </p:cNvPr>
          <p:cNvPicPr>
            <a:picLocks noChangeAspect="1"/>
          </p:cNvPicPr>
          <p:nvPr userDrawn="1"/>
        </p:nvPicPr>
        <p:blipFill>
          <a:blip r:embed="rId21" cstate="screen">
            <a:extLst>
              <a:ext uri="{28A0092B-C50C-407E-A947-70E740481C1C}">
                <a14:useLocalDpi xmlns:a14="http://schemas.microsoft.com/office/drawing/2010/main"/>
              </a:ext>
            </a:extLst>
          </a:blip>
          <a:srcRect/>
          <a:stretch/>
        </p:blipFill>
        <p:spPr>
          <a:xfrm>
            <a:off x="2155345" y="5037282"/>
            <a:ext cx="1709199" cy="630666"/>
          </a:xfrm>
          <a:prstGeom prst="rect">
            <a:avLst/>
          </a:prstGeom>
        </p:spPr>
      </p:pic>
      <p:sp>
        <p:nvSpPr>
          <p:cNvPr id="51" name="Rechthoek 50">
            <a:extLst>
              <a:ext uri="{FF2B5EF4-FFF2-40B4-BE49-F238E27FC236}">
                <a16:creationId xmlns:a16="http://schemas.microsoft.com/office/drawing/2014/main" id="{B2AAED5E-F97C-2046-AA0C-51A6748656EB}"/>
              </a:ext>
            </a:extLst>
          </p:cNvPr>
          <p:cNvSpPr/>
          <p:nvPr userDrawn="1"/>
        </p:nvSpPr>
        <p:spPr>
          <a:xfrm>
            <a:off x="4072173" y="4968568"/>
            <a:ext cx="1783080" cy="768096"/>
          </a:xfrm>
          <a:prstGeom prst="rect">
            <a:avLst/>
          </a:prstGeom>
          <a:solidFill>
            <a:srgbClr val="F5F4F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pic>
        <p:nvPicPr>
          <p:cNvPr id="52" name="Afbeelding 51">
            <a:extLst>
              <a:ext uri="{FF2B5EF4-FFF2-40B4-BE49-F238E27FC236}">
                <a16:creationId xmlns:a16="http://schemas.microsoft.com/office/drawing/2014/main" id="{41704C0E-A673-AA4C-AC2D-211122C7F8F3}"/>
              </a:ext>
            </a:extLst>
          </p:cNvPr>
          <p:cNvPicPr>
            <a:picLocks noChangeAspect="1"/>
          </p:cNvPicPr>
          <p:nvPr userDrawn="1"/>
        </p:nvPicPr>
        <p:blipFill>
          <a:blip r:embed="rId22" cstate="screen">
            <a:extLst>
              <a:ext uri="{28A0092B-C50C-407E-A947-70E740481C1C}">
                <a14:useLocalDpi xmlns:a14="http://schemas.microsoft.com/office/drawing/2010/main"/>
              </a:ext>
            </a:extLst>
          </a:blip>
          <a:srcRect/>
          <a:stretch/>
        </p:blipFill>
        <p:spPr>
          <a:xfrm>
            <a:off x="4109113" y="5037282"/>
            <a:ext cx="1709199" cy="630666"/>
          </a:xfrm>
          <a:prstGeom prst="rect">
            <a:avLst/>
          </a:prstGeom>
        </p:spPr>
      </p:pic>
      <p:sp>
        <p:nvSpPr>
          <p:cNvPr id="53" name="Rechthoek 52">
            <a:extLst>
              <a:ext uri="{FF2B5EF4-FFF2-40B4-BE49-F238E27FC236}">
                <a16:creationId xmlns:a16="http://schemas.microsoft.com/office/drawing/2014/main" id="{223ED52A-E653-4141-8F89-7A315E46FF7E}"/>
              </a:ext>
            </a:extLst>
          </p:cNvPr>
          <p:cNvSpPr/>
          <p:nvPr userDrawn="1"/>
        </p:nvSpPr>
        <p:spPr>
          <a:xfrm>
            <a:off x="6025941" y="4968568"/>
            <a:ext cx="1783080" cy="768096"/>
          </a:xfrm>
          <a:prstGeom prst="rect">
            <a:avLst/>
          </a:prstGeom>
          <a:solidFill>
            <a:srgbClr val="F5F4F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pic>
        <p:nvPicPr>
          <p:cNvPr id="54" name="Afbeelding 95">
            <a:extLst>
              <a:ext uri="{FF2B5EF4-FFF2-40B4-BE49-F238E27FC236}">
                <a16:creationId xmlns:a16="http://schemas.microsoft.com/office/drawing/2014/main" id="{C6900DAF-C666-1C4F-B7F6-65609032F9CA}"/>
              </a:ext>
            </a:extLst>
          </p:cNvPr>
          <p:cNvPicPr>
            <a:picLocks noChangeAspect="1"/>
          </p:cNvPicPr>
          <p:nvPr userDrawn="1"/>
        </p:nvPicPr>
        <p:blipFill>
          <a:blip r:embed="rId23" cstate="screen">
            <a:extLst>
              <a:ext uri="{28A0092B-C50C-407E-A947-70E740481C1C}">
                <a14:useLocalDpi xmlns:a14="http://schemas.microsoft.com/office/drawing/2010/main"/>
              </a:ext>
            </a:extLst>
          </a:blip>
          <a:srcRect/>
          <a:stretch/>
        </p:blipFill>
        <p:spPr>
          <a:xfrm>
            <a:off x="6030787" y="5027912"/>
            <a:ext cx="1783080" cy="657927"/>
          </a:xfrm>
          <a:prstGeom prst="rect">
            <a:avLst/>
          </a:prstGeom>
        </p:spPr>
      </p:pic>
      <p:sp>
        <p:nvSpPr>
          <p:cNvPr id="55" name="Rechthoek 54">
            <a:extLst>
              <a:ext uri="{FF2B5EF4-FFF2-40B4-BE49-F238E27FC236}">
                <a16:creationId xmlns:a16="http://schemas.microsoft.com/office/drawing/2014/main" id="{654186CB-469C-2B4D-9790-213F3DC40ED7}"/>
              </a:ext>
            </a:extLst>
          </p:cNvPr>
          <p:cNvSpPr/>
          <p:nvPr userDrawn="1"/>
        </p:nvSpPr>
        <p:spPr>
          <a:xfrm>
            <a:off x="7979709" y="4968568"/>
            <a:ext cx="1783080" cy="768096"/>
          </a:xfrm>
          <a:prstGeom prst="rect">
            <a:avLst/>
          </a:prstGeom>
          <a:solidFill>
            <a:srgbClr val="F5F4F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pic>
        <p:nvPicPr>
          <p:cNvPr id="56" name="Afbeelding 55">
            <a:extLst>
              <a:ext uri="{FF2B5EF4-FFF2-40B4-BE49-F238E27FC236}">
                <a16:creationId xmlns:a16="http://schemas.microsoft.com/office/drawing/2014/main" id="{563FBF62-E72D-1D45-B891-05E4A1C5CF81}"/>
              </a:ext>
            </a:extLst>
          </p:cNvPr>
          <p:cNvPicPr>
            <a:picLocks noChangeAspect="1"/>
          </p:cNvPicPr>
          <p:nvPr userDrawn="1"/>
        </p:nvPicPr>
        <p:blipFill>
          <a:blip r:embed="rId24" cstate="screen">
            <a:extLst>
              <a:ext uri="{28A0092B-C50C-407E-A947-70E740481C1C}">
                <a14:useLocalDpi xmlns:a14="http://schemas.microsoft.com/office/drawing/2010/main"/>
              </a:ext>
            </a:extLst>
          </a:blip>
          <a:srcRect/>
          <a:stretch/>
        </p:blipFill>
        <p:spPr>
          <a:xfrm>
            <a:off x="8016649" y="5037282"/>
            <a:ext cx="1709199" cy="630666"/>
          </a:xfrm>
          <a:prstGeom prst="rect">
            <a:avLst/>
          </a:prstGeom>
        </p:spPr>
      </p:pic>
      <p:sp>
        <p:nvSpPr>
          <p:cNvPr id="57" name="Tijdelijke aanduiding voor tekst 1">
            <a:extLst>
              <a:ext uri="{FF2B5EF4-FFF2-40B4-BE49-F238E27FC236}">
                <a16:creationId xmlns:a16="http://schemas.microsoft.com/office/drawing/2014/main" id="{1D00168A-153F-7A4D-8B36-EF35C1F9C211}"/>
              </a:ext>
            </a:extLst>
          </p:cNvPr>
          <p:cNvSpPr>
            <a:spLocks noGrp="1"/>
          </p:cNvSpPr>
          <p:nvPr>
            <p:ph type="body" idx="1"/>
          </p:nvPr>
        </p:nvSpPr>
        <p:spPr>
          <a:xfrm>
            <a:off x="744906" y="391830"/>
            <a:ext cx="10562070" cy="4212886"/>
          </a:xfrm>
        </p:spPr>
        <p:txBody>
          <a:bodyPr/>
          <a:lstStyle>
            <a:lvl1pPr marL="0" indent="0" algn="ctr">
              <a:buNone/>
              <a:defRPr/>
            </a:lvl1pPr>
          </a:lstStyle>
          <a:p>
            <a:pPr algn="ctr"/>
            <a:r>
              <a:rPr lang="en-US" sz="1800" b="1" i="0" u="none" strike="noStrike" baseline="0" dirty="0">
                <a:solidFill>
                  <a:schemeClr val="accent1"/>
                </a:solidFill>
                <a:latin typeface="Praxis Next" panose="020F0504040203020204" pitchFamily="34" charset="0"/>
              </a:rPr>
              <a:t>InCUBE brings together 23 high-profile partners and two affiliated entities from 7 EU countries</a:t>
            </a:r>
            <a:endParaRPr lang="en-GB" b="1" dirty="0">
              <a:solidFill>
                <a:schemeClr val="accent1"/>
              </a:solidFill>
            </a:endParaRPr>
          </a:p>
        </p:txBody>
      </p:sp>
      <p:sp>
        <p:nvSpPr>
          <p:cNvPr id="58" name="Rechthoek 57">
            <a:extLst>
              <a:ext uri="{FF2B5EF4-FFF2-40B4-BE49-F238E27FC236}">
                <a16:creationId xmlns:a16="http://schemas.microsoft.com/office/drawing/2014/main" id="{E0C5C991-501B-A846-A80A-532CD430DDA1}"/>
              </a:ext>
            </a:extLst>
          </p:cNvPr>
          <p:cNvSpPr/>
          <p:nvPr userDrawn="1"/>
        </p:nvSpPr>
        <p:spPr>
          <a:xfrm>
            <a:off x="0" y="5929745"/>
            <a:ext cx="12192000" cy="928255"/>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nl-NL">
              <a:solidFill>
                <a:schemeClr val="accent2"/>
              </a:solidFill>
            </a:endParaRPr>
          </a:p>
        </p:txBody>
      </p:sp>
      <p:sp>
        <p:nvSpPr>
          <p:cNvPr id="59" name="Tijdelijke aanduiding voor tekst 2">
            <a:extLst>
              <a:ext uri="{FF2B5EF4-FFF2-40B4-BE49-F238E27FC236}">
                <a16:creationId xmlns:a16="http://schemas.microsoft.com/office/drawing/2014/main" id="{0755B5DA-0199-334B-B5F9-F09C5F9A1416}"/>
              </a:ext>
            </a:extLst>
          </p:cNvPr>
          <p:cNvSpPr>
            <a:spLocks noGrp="1"/>
          </p:cNvSpPr>
          <p:nvPr>
            <p:ph type="body" idx="11" hasCustomPrompt="1"/>
          </p:nvPr>
        </p:nvSpPr>
        <p:spPr>
          <a:xfrm>
            <a:off x="1079765" y="6193411"/>
            <a:ext cx="9745253" cy="320511"/>
          </a:xfrm>
          <a:prstGeom prst="rect">
            <a:avLst/>
          </a:prstGeom>
        </p:spPr>
        <p:txBody>
          <a:bodyPr>
            <a:noAutofit/>
          </a:bodyPr>
          <a:lstStyle>
            <a:lvl1pPr marL="0" indent="0" algn="l">
              <a:lnSpc>
                <a:spcPct val="90000"/>
              </a:lnSpc>
              <a:buNone/>
              <a:defRPr sz="900" i="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This project is funded by the European Union’s 'Horizon Europe Research &amp; Innovation </a:t>
            </a:r>
            <a:r>
              <a:rPr lang="en-GB" noProof="0"/>
              <a:t>programme</a:t>
            </a:r>
            <a:r>
              <a:rPr lang="en-US"/>
              <a:t>' under grant agreement no. 101069610. This publication reflects the authors’ view only and the European Commission is not responsible for any use that may be made of the information it contains.</a:t>
            </a:r>
            <a:endParaRPr lang="nl-NL"/>
          </a:p>
        </p:txBody>
      </p:sp>
      <p:pic>
        <p:nvPicPr>
          <p:cNvPr id="60" name="Afbeelding 59">
            <a:extLst>
              <a:ext uri="{FF2B5EF4-FFF2-40B4-BE49-F238E27FC236}">
                <a16:creationId xmlns:a16="http://schemas.microsoft.com/office/drawing/2014/main" id="{ADBF8B0A-694A-D848-A5CB-A7C394E4FDEC}"/>
              </a:ext>
            </a:extLst>
          </p:cNvPr>
          <p:cNvPicPr>
            <a:picLocks noChangeAspect="1"/>
          </p:cNvPicPr>
          <p:nvPr userDrawn="1"/>
        </p:nvPicPr>
        <p:blipFill>
          <a:blip r:embed="rId25"/>
          <a:stretch>
            <a:fillRect/>
          </a:stretch>
        </p:blipFill>
        <p:spPr>
          <a:xfrm>
            <a:off x="273770" y="6089715"/>
            <a:ext cx="805995" cy="537329"/>
          </a:xfrm>
          <a:prstGeom prst="rect">
            <a:avLst/>
          </a:prstGeom>
        </p:spPr>
      </p:pic>
      <p:pic>
        <p:nvPicPr>
          <p:cNvPr id="61" name="Afbeelding 60">
            <a:extLst>
              <a:ext uri="{FF2B5EF4-FFF2-40B4-BE49-F238E27FC236}">
                <a16:creationId xmlns:a16="http://schemas.microsoft.com/office/drawing/2014/main" id="{A802FA79-5940-6147-85E0-0C7DCC7E9734}"/>
              </a:ext>
            </a:extLst>
          </p:cNvPr>
          <p:cNvPicPr>
            <a:picLocks noChangeAspect="1"/>
          </p:cNvPicPr>
          <p:nvPr userDrawn="1"/>
        </p:nvPicPr>
        <p:blipFill>
          <a:blip r:embed="rId26"/>
          <a:srcRect/>
          <a:stretch/>
        </p:blipFill>
        <p:spPr>
          <a:xfrm>
            <a:off x="11060482" y="5990658"/>
            <a:ext cx="979118" cy="775555"/>
          </a:xfrm>
          <a:prstGeom prst="rect">
            <a:avLst/>
          </a:prstGeom>
        </p:spPr>
      </p:pic>
      <p:pic>
        <p:nvPicPr>
          <p:cNvPr id="3" name="Afbeelding 2">
            <a:extLst>
              <a:ext uri="{FF2B5EF4-FFF2-40B4-BE49-F238E27FC236}">
                <a16:creationId xmlns:a16="http://schemas.microsoft.com/office/drawing/2014/main" id="{A51AFE48-AEF6-E327-02A2-7C1FE8B8F850}"/>
              </a:ext>
            </a:extLst>
          </p:cNvPr>
          <p:cNvPicPr>
            <a:picLocks noChangeAspect="1"/>
          </p:cNvPicPr>
          <p:nvPr userDrawn="1"/>
        </p:nvPicPr>
        <p:blipFill>
          <a:blip r:embed="rId27" cstate="screen">
            <a:extLst>
              <a:ext uri="{28A0092B-C50C-407E-A947-70E740481C1C}">
                <a14:useLocalDpi xmlns:a14="http://schemas.microsoft.com/office/drawing/2010/main"/>
              </a:ext>
            </a:extLst>
          </a:blip>
          <a:srcRect/>
          <a:stretch/>
        </p:blipFill>
        <p:spPr>
          <a:xfrm>
            <a:off x="7161685" y="1008188"/>
            <a:ext cx="1768268" cy="652462"/>
          </a:xfrm>
          <a:prstGeom prst="rect">
            <a:avLst/>
          </a:prstGeom>
        </p:spPr>
      </p:pic>
    </p:spTree>
    <p:extLst>
      <p:ext uri="{BB962C8B-B14F-4D97-AF65-F5344CB8AC3E}">
        <p14:creationId xmlns:p14="http://schemas.microsoft.com/office/powerpoint/2010/main" val="268299356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Front slide blue">
    <p:spTree>
      <p:nvGrpSpPr>
        <p:cNvPr id="1" name=""/>
        <p:cNvGrpSpPr/>
        <p:nvPr/>
      </p:nvGrpSpPr>
      <p:grpSpPr>
        <a:xfrm>
          <a:off x="0" y="0"/>
          <a:ext cx="0" cy="0"/>
          <a:chOff x="0" y="0"/>
          <a:chExt cx="0" cy="0"/>
        </a:xfrm>
      </p:grpSpPr>
      <p:pic>
        <p:nvPicPr>
          <p:cNvPr id="4" name="Afbeelding 3">
            <a:extLst>
              <a:ext uri="{FF2B5EF4-FFF2-40B4-BE49-F238E27FC236}">
                <a16:creationId xmlns:a16="http://schemas.microsoft.com/office/drawing/2014/main" id="{27A9816E-75CC-FA4A-9948-CA9BC5605719}"/>
              </a:ext>
            </a:extLst>
          </p:cNvPr>
          <p:cNvPicPr>
            <a:picLocks noChangeAspect="1"/>
          </p:cNvPicPr>
          <p:nvPr userDrawn="1"/>
        </p:nvPicPr>
        <p:blipFill rotWithShape="1">
          <a:blip r:embed="rId2"/>
          <a:srcRect l="1988" r="2026"/>
          <a:stretch/>
        </p:blipFill>
        <p:spPr>
          <a:xfrm>
            <a:off x="1" y="0"/>
            <a:ext cx="12191999" cy="6926850"/>
          </a:xfrm>
          <a:prstGeom prst="rect">
            <a:avLst/>
          </a:prstGeom>
        </p:spPr>
      </p:pic>
      <p:sp>
        <p:nvSpPr>
          <p:cNvPr id="7" name="Tijdelijke aanduiding voor tekst 2">
            <a:extLst>
              <a:ext uri="{FF2B5EF4-FFF2-40B4-BE49-F238E27FC236}">
                <a16:creationId xmlns:a16="http://schemas.microsoft.com/office/drawing/2014/main" id="{02FC1211-01A2-A90A-728A-401E7A1CD507}"/>
              </a:ext>
            </a:extLst>
          </p:cNvPr>
          <p:cNvSpPr>
            <a:spLocks noGrp="1"/>
          </p:cNvSpPr>
          <p:nvPr>
            <p:ph type="body" idx="1" hasCustomPrompt="1"/>
          </p:nvPr>
        </p:nvSpPr>
        <p:spPr>
          <a:xfrm>
            <a:off x="1079766" y="6265835"/>
            <a:ext cx="9745253" cy="320511"/>
          </a:xfrm>
          <a:prstGeom prst="rect">
            <a:avLst/>
          </a:prstGeom>
        </p:spPr>
        <p:txBody>
          <a:bodyPr>
            <a:noAutofit/>
          </a:bodyPr>
          <a:lstStyle>
            <a:lvl1pPr marL="0" indent="0" algn="l">
              <a:lnSpc>
                <a:spcPct val="90000"/>
              </a:lnSpc>
              <a:buNone/>
              <a:defRPr sz="900" i="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This project is funded by the European Union’s 'Horizon Europe Research &amp; Innovation </a:t>
            </a:r>
            <a:r>
              <a:rPr lang="en-GB" noProof="0"/>
              <a:t>programme</a:t>
            </a:r>
            <a:r>
              <a:rPr lang="en-US"/>
              <a:t>' under grant agreement no. 101069610. This publication reflects the authors’ view only and the European Commission is not responsible for any use that may be made of the information it contains.</a:t>
            </a:r>
            <a:endParaRPr lang="nl-NL"/>
          </a:p>
        </p:txBody>
      </p:sp>
      <p:pic>
        <p:nvPicPr>
          <p:cNvPr id="8" name="Afbeelding 7">
            <a:extLst>
              <a:ext uri="{FF2B5EF4-FFF2-40B4-BE49-F238E27FC236}">
                <a16:creationId xmlns:a16="http://schemas.microsoft.com/office/drawing/2014/main" id="{9360262D-8581-2B27-33B3-0001FD4E79AF}"/>
              </a:ext>
            </a:extLst>
          </p:cNvPr>
          <p:cNvPicPr>
            <a:picLocks noChangeAspect="1"/>
          </p:cNvPicPr>
          <p:nvPr userDrawn="1"/>
        </p:nvPicPr>
        <p:blipFill>
          <a:blip r:embed="rId3"/>
          <a:stretch>
            <a:fillRect/>
          </a:stretch>
        </p:blipFill>
        <p:spPr>
          <a:xfrm>
            <a:off x="273771" y="6162139"/>
            <a:ext cx="805995" cy="537329"/>
          </a:xfrm>
          <a:prstGeom prst="rect">
            <a:avLst/>
          </a:prstGeom>
        </p:spPr>
      </p:pic>
      <p:pic>
        <p:nvPicPr>
          <p:cNvPr id="18" name="Afbeelding 17">
            <a:extLst>
              <a:ext uri="{FF2B5EF4-FFF2-40B4-BE49-F238E27FC236}">
                <a16:creationId xmlns:a16="http://schemas.microsoft.com/office/drawing/2014/main" id="{D24AED5F-49F9-494F-8D2E-4556DB15DAE6}"/>
              </a:ext>
            </a:extLst>
          </p:cNvPr>
          <p:cNvPicPr>
            <a:picLocks noChangeAspect="1"/>
          </p:cNvPicPr>
          <p:nvPr userDrawn="1"/>
        </p:nvPicPr>
        <p:blipFill>
          <a:blip r:embed="rId4" cstate="screen">
            <a:extLst>
              <a:ext uri="{28A0092B-C50C-407E-A947-70E740481C1C}">
                <a14:useLocalDpi xmlns:a14="http://schemas.microsoft.com/office/drawing/2010/main"/>
              </a:ext>
            </a:extLst>
          </a:blip>
          <a:srcRect/>
          <a:stretch/>
        </p:blipFill>
        <p:spPr>
          <a:xfrm>
            <a:off x="3452459" y="631532"/>
            <a:ext cx="5290010" cy="4035170"/>
          </a:xfrm>
          <a:prstGeom prst="rect">
            <a:avLst/>
          </a:prstGeom>
        </p:spPr>
      </p:pic>
      <p:sp>
        <p:nvSpPr>
          <p:cNvPr id="9" name="Tijdelijke aanduiding voor tekst 9">
            <a:extLst>
              <a:ext uri="{FF2B5EF4-FFF2-40B4-BE49-F238E27FC236}">
                <a16:creationId xmlns:a16="http://schemas.microsoft.com/office/drawing/2014/main" id="{1B859EC1-1D1B-2C44-B652-8EAC1435382F}"/>
              </a:ext>
            </a:extLst>
          </p:cNvPr>
          <p:cNvSpPr>
            <a:spLocks noGrp="1"/>
          </p:cNvSpPr>
          <p:nvPr>
            <p:ph type="body" sz="quarter" idx="11" hasCustomPrompt="1"/>
          </p:nvPr>
        </p:nvSpPr>
        <p:spPr>
          <a:xfrm>
            <a:off x="1270552" y="5307945"/>
            <a:ext cx="9650895" cy="327078"/>
          </a:xfrm>
        </p:spPr>
        <p:txBody>
          <a:bodyPr/>
          <a:lstStyle>
            <a:lvl1pPr algn="ctr">
              <a:buNone/>
              <a:defRPr sz="2000">
                <a:solidFill>
                  <a:schemeClr val="bg1"/>
                </a:solidFill>
                <a:latin typeface="Corbel" panose="020B0503020204020204" pitchFamily="34" charset="0"/>
              </a:defRPr>
            </a:lvl1pPr>
          </a:lstStyle>
          <a:p>
            <a:pPr algn="ctr"/>
            <a:r>
              <a:rPr lang="en-GB" dirty="0"/>
              <a:t>[name presenter], [name organisation]</a:t>
            </a:r>
          </a:p>
        </p:txBody>
      </p:sp>
      <p:sp>
        <p:nvSpPr>
          <p:cNvPr id="10" name="Tijdelijke aanduiding voor tekst 9">
            <a:extLst>
              <a:ext uri="{FF2B5EF4-FFF2-40B4-BE49-F238E27FC236}">
                <a16:creationId xmlns:a16="http://schemas.microsoft.com/office/drawing/2014/main" id="{73652E34-4C39-F046-94BB-616E746E6260}"/>
              </a:ext>
            </a:extLst>
          </p:cNvPr>
          <p:cNvSpPr>
            <a:spLocks noGrp="1"/>
          </p:cNvSpPr>
          <p:nvPr>
            <p:ph type="body" sz="quarter" idx="12" hasCustomPrompt="1"/>
          </p:nvPr>
        </p:nvSpPr>
        <p:spPr>
          <a:xfrm>
            <a:off x="1270552" y="4785190"/>
            <a:ext cx="9650895" cy="536714"/>
          </a:xfrm>
        </p:spPr>
        <p:txBody>
          <a:bodyPr/>
          <a:lstStyle>
            <a:lvl1pPr algn="ctr">
              <a:buNone/>
              <a:defRPr sz="3200">
                <a:solidFill>
                  <a:schemeClr val="bg1"/>
                </a:solidFill>
                <a:latin typeface="Corbel" panose="020B0503020204020204" pitchFamily="34" charset="0"/>
              </a:defRPr>
            </a:lvl1pPr>
          </a:lstStyle>
          <a:p>
            <a:pPr marL="342900" marR="0" lvl="0" indent="-342900" algn="ctr" defTabSz="457200" rtl="0" eaLnBrk="1" fontAlgn="base" latinLnBrk="0" hangingPunct="1">
              <a:lnSpc>
                <a:spcPct val="100000"/>
              </a:lnSpc>
              <a:spcBef>
                <a:spcPct val="20000"/>
              </a:spcBef>
              <a:spcAft>
                <a:spcPct val="0"/>
              </a:spcAft>
              <a:buClrTx/>
              <a:buSzTx/>
              <a:buFont typeface="Wingdings" charset="0"/>
              <a:buNone/>
              <a:tabLst/>
              <a:defRPr/>
            </a:pPr>
            <a:r>
              <a:rPr lang="en-GB" dirty="0"/>
              <a:t>[Title]</a:t>
            </a:r>
          </a:p>
          <a:p>
            <a:pPr algn="ctr"/>
            <a:endParaRPr lang="en-GB" dirty="0"/>
          </a:p>
        </p:txBody>
      </p:sp>
      <p:sp>
        <p:nvSpPr>
          <p:cNvPr id="11" name="Tekstvak 10">
            <a:extLst>
              <a:ext uri="{FF2B5EF4-FFF2-40B4-BE49-F238E27FC236}">
                <a16:creationId xmlns:a16="http://schemas.microsoft.com/office/drawing/2014/main" id="{8E6190F3-370C-9045-9605-D13100F0F194}"/>
              </a:ext>
            </a:extLst>
          </p:cNvPr>
          <p:cNvSpPr txBox="1"/>
          <p:nvPr userDrawn="1"/>
        </p:nvSpPr>
        <p:spPr>
          <a:xfrm>
            <a:off x="5012869" y="5685951"/>
            <a:ext cx="1724098" cy="276999"/>
          </a:xfrm>
          <a:prstGeom prst="rect">
            <a:avLst/>
          </a:prstGeom>
          <a:noFill/>
        </p:spPr>
        <p:txBody>
          <a:bodyPr wrap="square" rtlCol="0">
            <a:spAutoFit/>
          </a:bodyPr>
          <a:lstStyle/>
          <a:p>
            <a:pPr algn="ctr"/>
            <a:fld id="{07230B1A-1F23-2B43-93E0-2A2ADC96AC70}" type="datetime1">
              <a:rPr lang="nl-NL" sz="1200" noProof="0" smtClean="0">
                <a:solidFill>
                  <a:schemeClr val="bg1"/>
                </a:solidFill>
              </a:rPr>
              <a:t>23-8-2024</a:t>
            </a:fld>
            <a:endParaRPr lang="en-GB" sz="1200" noProof="0" dirty="0">
              <a:solidFill>
                <a:schemeClr val="bg1"/>
              </a:solidFill>
            </a:endParaRPr>
          </a:p>
        </p:txBody>
      </p:sp>
      <p:sp>
        <p:nvSpPr>
          <p:cNvPr id="12" name="Tijdelijke aanduiding voor tekst 9">
            <a:extLst>
              <a:ext uri="{FF2B5EF4-FFF2-40B4-BE49-F238E27FC236}">
                <a16:creationId xmlns:a16="http://schemas.microsoft.com/office/drawing/2014/main" id="{8DC26165-A78D-FF49-86D1-1C9646D96F32}"/>
              </a:ext>
            </a:extLst>
          </p:cNvPr>
          <p:cNvSpPr>
            <a:spLocks noGrp="1"/>
          </p:cNvSpPr>
          <p:nvPr>
            <p:ph type="body" sz="quarter" idx="10" hasCustomPrompt="1"/>
          </p:nvPr>
        </p:nvSpPr>
        <p:spPr>
          <a:xfrm>
            <a:off x="3877843" y="5889007"/>
            <a:ext cx="3994150" cy="276999"/>
          </a:xfrm>
        </p:spPr>
        <p:txBody>
          <a:bodyPr/>
          <a:lstStyle>
            <a:lvl1pPr algn="ctr">
              <a:buNone/>
              <a:defRPr sz="1200">
                <a:solidFill>
                  <a:schemeClr val="bg1"/>
                </a:solidFill>
                <a:latin typeface="Corbel" panose="020B0503020204020204" pitchFamily="34" charset="0"/>
              </a:defRPr>
            </a:lvl1pPr>
          </a:lstStyle>
          <a:p>
            <a:pPr lvl="0"/>
            <a:r>
              <a:rPr lang="nl-NL" dirty="0"/>
              <a:t>[</a:t>
            </a:r>
            <a:r>
              <a:rPr lang="nl-NL" dirty="0" err="1"/>
              <a:t>Location</a:t>
            </a:r>
            <a:r>
              <a:rPr lang="nl-NL" dirty="0"/>
              <a:t>]</a:t>
            </a:r>
          </a:p>
        </p:txBody>
      </p:sp>
    </p:spTree>
    <p:extLst>
      <p:ext uri="{BB962C8B-B14F-4D97-AF65-F5344CB8AC3E}">
        <p14:creationId xmlns:p14="http://schemas.microsoft.com/office/powerpoint/2010/main" val="397808946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slide white">
    <p:spTree>
      <p:nvGrpSpPr>
        <p:cNvPr id="1" name=""/>
        <p:cNvGrpSpPr/>
        <p:nvPr/>
      </p:nvGrpSpPr>
      <p:grpSpPr>
        <a:xfrm>
          <a:off x="0" y="0"/>
          <a:ext cx="0" cy="0"/>
          <a:chOff x="0" y="0"/>
          <a:chExt cx="0" cy="0"/>
        </a:xfrm>
      </p:grpSpPr>
      <p:sp>
        <p:nvSpPr>
          <p:cNvPr id="5" name="Tijdelijke aanduiding voor datum 3"/>
          <p:cNvSpPr>
            <a:spLocks noGrp="1"/>
          </p:cNvSpPr>
          <p:nvPr>
            <p:ph type="dt" sz="half" idx="10"/>
          </p:nvPr>
        </p:nvSpPr>
        <p:spPr>
          <a:xfrm>
            <a:off x="948267" y="2652714"/>
            <a:ext cx="2844800" cy="365125"/>
          </a:xfrm>
          <a:prstGeom prst="rect">
            <a:avLst/>
          </a:prstGeom>
        </p:spPr>
        <p:txBody>
          <a:bodyPr/>
          <a:lstStyle>
            <a:lvl1pPr fontAlgn="auto">
              <a:spcBef>
                <a:spcPts val="0"/>
              </a:spcBef>
              <a:spcAft>
                <a:spcPts val="0"/>
              </a:spcAft>
              <a:defRPr sz="1200" b="0" i="0" dirty="0" smtClean="0">
                <a:solidFill>
                  <a:schemeClr val="accent4"/>
                </a:solidFill>
                <a:latin typeface="Lucida Grande" panose="020B0600040502020204" pitchFamily="34" charset="0"/>
                <a:ea typeface="+mn-ea"/>
                <a:cs typeface="Lucida Grande" panose="020B0600040502020204" pitchFamily="34" charset="0"/>
              </a:defRPr>
            </a:lvl1pPr>
          </a:lstStyle>
          <a:p>
            <a:fld id="{8B1DA8DA-806C-BA4D-9FC1-822D0C5EB719}" type="datetime1">
              <a:rPr lang="nl-NL" smtClean="0"/>
              <a:t>23-8-2024</a:t>
            </a:fld>
            <a:endParaRPr lang="nl-NL"/>
          </a:p>
        </p:txBody>
      </p:sp>
      <p:sp>
        <p:nvSpPr>
          <p:cNvPr id="7" name="Tijdelijke aanduiding voor titel 1"/>
          <p:cNvSpPr>
            <a:spLocks noGrp="1"/>
          </p:cNvSpPr>
          <p:nvPr>
            <p:ph type="title" hasCustomPrompt="1"/>
          </p:nvPr>
        </p:nvSpPr>
        <p:spPr>
          <a:xfrm>
            <a:off x="880535" y="1938339"/>
            <a:ext cx="10684448" cy="727075"/>
          </a:xfrm>
          <a:prstGeom prst="rect">
            <a:avLst/>
          </a:prstGeom>
          <a:noFill/>
          <a:ln>
            <a:noFill/>
          </a:ln>
        </p:spPr>
        <p:style>
          <a:lnRef idx="2">
            <a:schemeClr val="accent2">
              <a:shade val="50000"/>
            </a:schemeClr>
          </a:lnRef>
          <a:fillRef idx="1">
            <a:schemeClr val="accent2"/>
          </a:fillRef>
          <a:effectRef idx="0">
            <a:schemeClr val="accent2"/>
          </a:effectRef>
          <a:fontRef idx="none"/>
        </p:style>
        <p:txBody>
          <a:bodyPr vert="horz" lIns="91440" tIns="45720" rIns="91440" bIns="45720" rtlCol="0" anchor="b">
            <a:normAutofit/>
          </a:bodyPr>
          <a:lstStyle>
            <a:lvl1pPr algn="l">
              <a:defRPr>
                <a:solidFill>
                  <a:schemeClr val="accent2"/>
                </a:solidFill>
              </a:defRPr>
            </a:lvl1pPr>
          </a:lstStyle>
          <a:p>
            <a:r>
              <a:rPr lang="nl-NL"/>
              <a:t>PRESENTATION TITLE</a:t>
            </a:r>
          </a:p>
        </p:txBody>
      </p:sp>
      <p:pic>
        <p:nvPicPr>
          <p:cNvPr id="4" name="Afbeelding 3">
            <a:extLst>
              <a:ext uri="{FF2B5EF4-FFF2-40B4-BE49-F238E27FC236}">
                <a16:creationId xmlns:a16="http://schemas.microsoft.com/office/drawing/2014/main" id="{AB857D56-102C-0A4F-A26F-9E836B7E6E56}"/>
              </a:ext>
            </a:extLst>
          </p:cNvPr>
          <p:cNvPicPr>
            <a:picLocks noChangeAspect="1"/>
          </p:cNvPicPr>
          <p:nvPr/>
        </p:nvPicPr>
        <p:blipFill>
          <a:blip r:embed="rId2" cstate="print">
            <a:extLst>
              <a:ext uri="{28A0092B-C50C-407E-A947-70E740481C1C}">
                <a14:useLocalDpi xmlns:a14="http://schemas.microsoft.com/office/drawing/2010/main"/>
              </a:ext>
            </a:extLst>
          </a:blip>
          <a:srcRect/>
          <a:stretch/>
        </p:blipFill>
        <p:spPr>
          <a:xfrm>
            <a:off x="387867" y="336682"/>
            <a:ext cx="3095566" cy="791480"/>
          </a:xfrm>
          <a:prstGeom prst="rect">
            <a:avLst/>
          </a:prstGeom>
        </p:spPr>
      </p:pic>
      <p:sp>
        <p:nvSpPr>
          <p:cNvPr id="2" name="Rechthoek 1">
            <a:extLst>
              <a:ext uri="{FF2B5EF4-FFF2-40B4-BE49-F238E27FC236}">
                <a16:creationId xmlns:a16="http://schemas.microsoft.com/office/drawing/2014/main" id="{C2A05411-2E0F-6A02-0474-C1E0DBA8A00C}"/>
              </a:ext>
            </a:extLst>
          </p:cNvPr>
          <p:cNvSpPr/>
          <p:nvPr userDrawn="1"/>
        </p:nvSpPr>
        <p:spPr>
          <a:xfrm>
            <a:off x="0" y="5929745"/>
            <a:ext cx="12192000" cy="928255"/>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nl-NL">
              <a:solidFill>
                <a:schemeClr val="accent2"/>
              </a:solidFill>
            </a:endParaRPr>
          </a:p>
        </p:txBody>
      </p:sp>
      <p:sp>
        <p:nvSpPr>
          <p:cNvPr id="9" name="Tijdelijke aanduiding voor tekst 2">
            <a:extLst>
              <a:ext uri="{FF2B5EF4-FFF2-40B4-BE49-F238E27FC236}">
                <a16:creationId xmlns:a16="http://schemas.microsoft.com/office/drawing/2014/main" id="{B1DF9C72-8EE9-1E8E-9A54-F249F440DB51}"/>
              </a:ext>
            </a:extLst>
          </p:cNvPr>
          <p:cNvSpPr>
            <a:spLocks noGrp="1"/>
          </p:cNvSpPr>
          <p:nvPr>
            <p:ph type="body" idx="1" hasCustomPrompt="1"/>
          </p:nvPr>
        </p:nvSpPr>
        <p:spPr>
          <a:xfrm>
            <a:off x="1079765" y="6193411"/>
            <a:ext cx="11020709" cy="320511"/>
          </a:xfrm>
          <a:prstGeom prst="rect">
            <a:avLst/>
          </a:prstGeom>
        </p:spPr>
        <p:txBody>
          <a:bodyPr>
            <a:noAutofit/>
          </a:bodyPr>
          <a:lstStyle>
            <a:lvl1pPr marL="0" indent="0" algn="l">
              <a:lnSpc>
                <a:spcPct val="90000"/>
              </a:lnSpc>
              <a:buNone/>
              <a:defRPr sz="900" i="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This project is funded by the European Union’s 'Horizon Europe Research &amp; Innovation </a:t>
            </a:r>
            <a:r>
              <a:rPr lang="en-GB" noProof="0" dirty="0"/>
              <a:t>programme</a:t>
            </a:r>
            <a:r>
              <a:rPr lang="en-US" dirty="0"/>
              <a:t>' under grant agreement no. 101069610. This publication reflects the authors’ view only and the European Commission is not responsible for any use that may be made of the </a:t>
            </a:r>
            <a:r>
              <a:rPr lang="en-GB" noProof="0" dirty="0"/>
              <a:t>information</a:t>
            </a:r>
            <a:r>
              <a:rPr lang="en-US" dirty="0"/>
              <a:t> it contains.</a:t>
            </a:r>
            <a:endParaRPr lang="nl-NL" dirty="0"/>
          </a:p>
        </p:txBody>
      </p:sp>
      <p:pic>
        <p:nvPicPr>
          <p:cNvPr id="10" name="Afbeelding 9">
            <a:extLst>
              <a:ext uri="{FF2B5EF4-FFF2-40B4-BE49-F238E27FC236}">
                <a16:creationId xmlns:a16="http://schemas.microsoft.com/office/drawing/2014/main" id="{BBA22A8B-155F-0A92-9BB9-982C5FE88629}"/>
              </a:ext>
            </a:extLst>
          </p:cNvPr>
          <p:cNvPicPr>
            <a:picLocks noChangeAspect="1"/>
          </p:cNvPicPr>
          <p:nvPr userDrawn="1"/>
        </p:nvPicPr>
        <p:blipFill>
          <a:blip r:embed="rId3"/>
          <a:stretch>
            <a:fillRect/>
          </a:stretch>
        </p:blipFill>
        <p:spPr>
          <a:xfrm>
            <a:off x="273770" y="6089715"/>
            <a:ext cx="805995" cy="537329"/>
          </a:xfrm>
          <a:prstGeom prst="rect">
            <a:avLst/>
          </a:prstGeom>
        </p:spPr>
      </p:pic>
    </p:spTree>
    <p:extLst>
      <p:ext uri="{BB962C8B-B14F-4D97-AF65-F5344CB8AC3E}">
        <p14:creationId xmlns:p14="http://schemas.microsoft.com/office/powerpoint/2010/main" val="50047644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slide Green">
    <p:spTree>
      <p:nvGrpSpPr>
        <p:cNvPr id="1" name=""/>
        <p:cNvGrpSpPr/>
        <p:nvPr/>
      </p:nvGrpSpPr>
      <p:grpSpPr>
        <a:xfrm>
          <a:off x="0" y="0"/>
          <a:ext cx="0" cy="0"/>
          <a:chOff x="0" y="0"/>
          <a:chExt cx="0" cy="0"/>
        </a:xfrm>
      </p:grpSpPr>
      <p:pic>
        <p:nvPicPr>
          <p:cNvPr id="7" name="Afbeelding 6">
            <a:extLst>
              <a:ext uri="{FF2B5EF4-FFF2-40B4-BE49-F238E27FC236}">
                <a16:creationId xmlns:a16="http://schemas.microsoft.com/office/drawing/2014/main" id="{F7BD4F34-660E-AB40-848E-BC51A2205C68}"/>
              </a:ext>
            </a:extLst>
          </p:cNvPr>
          <p:cNvPicPr>
            <a:picLocks noChangeAspect="1"/>
          </p:cNvPicPr>
          <p:nvPr userDrawn="1"/>
        </p:nvPicPr>
        <p:blipFill>
          <a:blip r:embed="rId2"/>
          <a:srcRect l="2007" r="2007"/>
          <a:stretch/>
        </p:blipFill>
        <p:spPr>
          <a:xfrm>
            <a:off x="0" y="0"/>
            <a:ext cx="12191999" cy="6926850"/>
          </a:xfrm>
          <a:prstGeom prst="rect">
            <a:avLst/>
          </a:prstGeom>
        </p:spPr>
      </p:pic>
      <p:sp>
        <p:nvSpPr>
          <p:cNvPr id="4" name="Tijdelijke aanduiding voor datum 3">
            <a:extLst>
              <a:ext uri="{FF2B5EF4-FFF2-40B4-BE49-F238E27FC236}">
                <a16:creationId xmlns:a16="http://schemas.microsoft.com/office/drawing/2014/main" id="{82735659-24DC-9F4C-9612-16192F4C683D}"/>
              </a:ext>
            </a:extLst>
          </p:cNvPr>
          <p:cNvSpPr>
            <a:spLocks noGrp="1"/>
          </p:cNvSpPr>
          <p:nvPr>
            <p:ph type="dt" sz="half" idx="10"/>
          </p:nvPr>
        </p:nvSpPr>
        <p:spPr>
          <a:xfrm>
            <a:off x="948267" y="2652714"/>
            <a:ext cx="2844800" cy="365125"/>
          </a:xfrm>
          <a:prstGeom prst="rect">
            <a:avLst/>
          </a:prstGeom>
        </p:spPr>
        <p:txBody>
          <a:bodyPr/>
          <a:lstStyle>
            <a:lvl1pPr fontAlgn="auto">
              <a:spcBef>
                <a:spcPts val="0"/>
              </a:spcBef>
              <a:spcAft>
                <a:spcPts val="0"/>
              </a:spcAft>
              <a:defRPr sz="1200" b="0" i="0" dirty="0" smtClean="0">
                <a:solidFill>
                  <a:schemeClr val="bg1"/>
                </a:solidFill>
                <a:latin typeface="Lucida Grande" panose="020B0600040502020204" pitchFamily="34" charset="0"/>
                <a:ea typeface="+mn-ea"/>
                <a:cs typeface="Lucida Grande" panose="020B0600040502020204" pitchFamily="34" charset="0"/>
              </a:defRPr>
            </a:lvl1pPr>
          </a:lstStyle>
          <a:p>
            <a:fld id="{D92C406B-74F8-9D43-AFF8-859ACA30E9EC}" type="datetime1">
              <a:rPr lang="nl-NL" smtClean="0"/>
              <a:t>23-8-2024</a:t>
            </a:fld>
            <a:endParaRPr lang="nl-NL"/>
          </a:p>
        </p:txBody>
      </p:sp>
      <p:sp>
        <p:nvSpPr>
          <p:cNvPr id="5" name="Tijdelijke aanduiding voor titel 1">
            <a:extLst>
              <a:ext uri="{FF2B5EF4-FFF2-40B4-BE49-F238E27FC236}">
                <a16:creationId xmlns:a16="http://schemas.microsoft.com/office/drawing/2014/main" id="{646AF367-B9EB-4F4D-B630-286FF3CBFCE1}"/>
              </a:ext>
            </a:extLst>
          </p:cNvPr>
          <p:cNvSpPr>
            <a:spLocks noGrp="1"/>
          </p:cNvSpPr>
          <p:nvPr>
            <p:ph type="title" hasCustomPrompt="1"/>
          </p:nvPr>
        </p:nvSpPr>
        <p:spPr>
          <a:xfrm>
            <a:off x="880535" y="1938339"/>
            <a:ext cx="10684448" cy="727075"/>
          </a:xfrm>
          <a:prstGeom prst="rect">
            <a:avLst/>
          </a:prstGeom>
          <a:noFill/>
          <a:ln>
            <a:noFill/>
          </a:ln>
        </p:spPr>
        <p:style>
          <a:lnRef idx="2">
            <a:schemeClr val="accent2">
              <a:shade val="50000"/>
            </a:schemeClr>
          </a:lnRef>
          <a:fillRef idx="1">
            <a:schemeClr val="accent2"/>
          </a:fillRef>
          <a:effectRef idx="0">
            <a:schemeClr val="accent2"/>
          </a:effectRef>
          <a:fontRef idx="none"/>
        </p:style>
        <p:txBody>
          <a:bodyPr vert="horz" lIns="91440" tIns="45720" rIns="91440" bIns="45720" rtlCol="0" anchor="b">
            <a:normAutofit/>
          </a:bodyPr>
          <a:lstStyle>
            <a:lvl1pPr algn="l">
              <a:defRPr>
                <a:solidFill>
                  <a:schemeClr val="bg1"/>
                </a:solidFill>
              </a:defRPr>
            </a:lvl1pPr>
          </a:lstStyle>
          <a:p>
            <a:r>
              <a:rPr lang="nl-NL"/>
              <a:t>PRESENTATION TITLE</a:t>
            </a:r>
          </a:p>
        </p:txBody>
      </p:sp>
      <p:pic>
        <p:nvPicPr>
          <p:cNvPr id="6" name="Afbeelding 5">
            <a:extLst>
              <a:ext uri="{FF2B5EF4-FFF2-40B4-BE49-F238E27FC236}">
                <a16:creationId xmlns:a16="http://schemas.microsoft.com/office/drawing/2014/main" id="{481E82D8-858F-AB4A-B8DC-020041B80DA8}"/>
              </a:ext>
            </a:extLst>
          </p:cNvPr>
          <p:cNvPicPr>
            <a:picLocks noChangeAspect="1"/>
          </p:cNvPicPr>
          <p:nvPr/>
        </p:nvPicPr>
        <p:blipFill>
          <a:blip r:embed="rId3" cstate="print">
            <a:extLst>
              <a:ext uri="{28A0092B-C50C-407E-A947-70E740481C1C}">
                <a14:useLocalDpi xmlns:a14="http://schemas.microsoft.com/office/drawing/2010/main"/>
              </a:ext>
            </a:extLst>
          </a:blip>
          <a:srcRect/>
          <a:stretch/>
        </p:blipFill>
        <p:spPr>
          <a:xfrm>
            <a:off x="387867" y="334514"/>
            <a:ext cx="3095570" cy="791481"/>
          </a:xfrm>
          <a:prstGeom prst="rect">
            <a:avLst/>
          </a:prstGeom>
        </p:spPr>
      </p:pic>
      <p:sp>
        <p:nvSpPr>
          <p:cNvPr id="8" name="Tijdelijke aanduiding voor tekst 2">
            <a:extLst>
              <a:ext uri="{FF2B5EF4-FFF2-40B4-BE49-F238E27FC236}">
                <a16:creationId xmlns:a16="http://schemas.microsoft.com/office/drawing/2014/main" id="{7CB91A87-E866-E38D-BB12-C4F68BCCF429}"/>
              </a:ext>
            </a:extLst>
          </p:cNvPr>
          <p:cNvSpPr>
            <a:spLocks noGrp="1"/>
          </p:cNvSpPr>
          <p:nvPr>
            <p:ph type="body" idx="1" hasCustomPrompt="1"/>
          </p:nvPr>
        </p:nvSpPr>
        <p:spPr>
          <a:xfrm>
            <a:off x="1079765" y="6193411"/>
            <a:ext cx="11020709" cy="320511"/>
          </a:xfrm>
          <a:prstGeom prst="rect">
            <a:avLst/>
          </a:prstGeom>
        </p:spPr>
        <p:txBody>
          <a:bodyPr>
            <a:noAutofit/>
          </a:bodyPr>
          <a:lstStyle>
            <a:lvl1pPr marL="0" indent="0" algn="l">
              <a:lnSpc>
                <a:spcPct val="90000"/>
              </a:lnSpc>
              <a:buNone/>
              <a:defRPr sz="900" i="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This project is funded by the European Union’s 'Horizon Europe Research &amp; Innovation </a:t>
            </a:r>
            <a:r>
              <a:rPr lang="en-GB" noProof="0" dirty="0"/>
              <a:t>programme</a:t>
            </a:r>
            <a:r>
              <a:rPr lang="en-US" dirty="0"/>
              <a:t>' under grant agreement no. 101069610. This publication reflects the authors’ view only and the European Commission is not responsible for any </a:t>
            </a:r>
            <a:r>
              <a:rPr lang="en-GB" noProof="0" dirty="0"/>
              <a:t>use</a:t>
            </a:r>
            <a:r>
              <a:rPr lang="en-US" dirty="0"/>
              <a:t> that may be made of the information it contains.</a:t>
            </a:r>
            <a:endParaRPr lang="nl-NL" dirty="0"/>
          </a:p>
        </p:txBody>
      </p:sp>
      <p:pic>
        <p:nvPicPr>
          <p:cNvPr id="9" name="Afbeelding 8">
            <a:extLst>
              <a:ext uri="{FF2B5EF4-FFF2-40B4-BE49-F238E27FC236}">
                <a16:creationId xmlns:a16="http://schemas.microsoft.com/office/drawing/2014/main" id="{C08D7297-4BF7-D146-73CA-65DA0CE34460}"/>
              </a:ext>
            </a:extLst>
          </p:cNvPr>
          <p:cNvPicPr>
            <a:picLocks noChangeAspect="1"/>
          </p:cNvPicPr>
          <p:nvPr userDrawn="1"/>
        </p:nvPicPr>
        <p:blipFill>
          <a:blip r:embed="rId4"/>
          <a:stretch>
            <a:fillRect/>
          </a:stretch>
        </p:blipFill>
        <p:spPr>
          <a:xfrm>
            <a:off x="273770" y="6089715"/>
            <a:ext cx="805995" cy="537329"/>
          </a:xfrm>
          <a:prstGeom prst="rect">
            <a:avLst/>
          </a:prstGeom>
        </p:spPr>
      </p:pic>
    </p:spTree>
    <p:extLst>
      <p:ext uri="{BB962C8B-B14F-4D97-AF65-F5344CB8AC3E}">
        <p14:creationId xmlns:p14="http://schemas.microsoft.com/office/powerpoint/2010/main" val="130203710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slide Blue">
    <p:spTree>
      <p:nvGrpSpPr>
        <p:cNvPr id="1" name=""/>
        <p:cNvGrpSpPr/>
        <p:nvPr/>
      </p:nvGrpSpPr>
      <p:grpSpPr>
        <a:xfrm>
          <a:off x="0" y="0"/>
          <a:ext cx="0" cy="0"/>
          <a:chOff x="0" y="0"/>
          <a:chExt cx="0" cy="0"/>
        </a:xfrm>
      </p:grpSpPr>
      <p:pic>
        <p:nvPicPr>
          <p:cNvPr id="3" name="Afbeelding 2">
            <a:extLst>
              <a:ext uri="{FF2B5EF4-FFF2-40B4-BE49-F238E27FC236}">
                <a16:creationId xmlns:a16="http://schemas.microsoft.com/office/drawing/2014/main" id="{DB2D0F11-490C-154B-B093-2C0667E1402D}"/>
              </a:ext>
            </a:extLst>
          </p:cNvPr>
          <p:cNvPicPr>
            <a:picLocks noChangeAspect="1"/>
          </p:cNvPicPr>
          <p:nvPr/>
        </p:nvPicPr>
        <p:blipFill rotWithShape="1">
          <a:blip r:embed="rId2"/>
          <a:srcRect l="1988" r="2026"/>
          <a:stretch/>
        </p:blipFill>
        <p:spPr>
          <a:xfrm>
            <a:off x="1" y="0"/>
            <a:ext cx="12191999" cy="6926850"/>
          </a:xfrm>
          <a:prstGeom prst="rect">
            <a:avLst/>
          </a:prstGeom>
        </p:spPr>
      </p:pic>
      <p:sp>
        <p:nvSpPr>
          <p:cNvPr id="4" name="Tijdelijke aanduiding voor datum 3">
            <a:extLst>
              <a:ext uri="{FF2B5EF4-FFF2-40B4-BE49-F238E27FC236}">
                <a16:creationId xmlns:a16="http://schemas.microsoft.com/office/drawing/2014/main" id="{82735659-24DC-9F4C-9612-16192F4C683D}"/>
              </a:ext>
            </a:extLst>
          </p:cNvPr>
          <p:cNvSpPr>
            <a:spLocks noGrp="1"/>
          </p:cNvSpPr>
          <p:nvPr>
            <p:ph type="dt" sz="half" idx="10"/>
          </p:nvPr>
        </p:nvSpPr>
        <p:spPr>
          <a:xfrm>
            <a:off x="948267" y="2652714"/>
            <a:ext cx="2844800" cy="365125"/>
          </a:xfrm>
          <a:prstGeom prst="rect">
            <a:avLst/>
          </a:prstGeom>
        </p:spPr>
        <p:txBody>
          <a:bodyPr/>
          <a:lstStyle>
            <a:lvl1pPr fontAlgn="auto">
              <a:spcBef>
                <a:spcPts val="0"/>
              </a:spcBef>
              <a:spcAft>
                <a:spcPts val="0"/>
              </a:spcAft>
              <a:defRPr sz="1200" b="0" i="0" dirty="0" smtClean="0">
                <a:solidFill>
                  <a:schemeClr val="bg1"/>
                </a:solidFill>
                <a:latin typeface="Lucida Grande" panose="020B0600040502020204" pitchFamily="34" charset="0"/>
                <a:ea typeface="+mn-ea"/>
                <a:cs typeface="Lucida Grande" panose="020B0600040502020204" pitchFamily="34" charset="0"/>
              </a:defRPr>
            </a:lvl1pPr>
          </a:lstStyle>
          <a:p>
            <a:fld id="{A047CB7D-709F-E647-B7FE-599F084F5466}" type="datetime1">
              <a:rPr lang="nl-NL" smtClean="0"/>
              <a:t>23-8-2024</a:t>
            </a:fld>
            <a:endParaRPr lang="nl-NL"/>
          </a:p>
        </p:txBody>
      </p:sp>
      <p:sp>
        <p:nvSpPr>
          <p:cNvPr id="5" name="Tijdelijke aanduiding voor titel 1">
            <a:extLst>
              <a:ext uri="{FF2B5EF4-FFF2-40B4-BE49-F238E27FC236}">
                <a16:creationId xmlns:a16="http://schemas.microsoft.com/office/drawing/2014/main" id="{646AF367-B9EB-4F4D-B630-286FF3CBFCE1}"/>
              </a:ext>
            </a:extLst>
          </p:cNvPr>
          <p:cNvSpPr>
            <a:spLocks noGrp="1"/>
          </p:cNvSpPr>
          <p:nvPr>
            <p:ph type="title" hasCustomPrompt="1"/>
          </p:nvPr>
        </p:nvSpPr>
        <p:spPr>
          <a:xfrm>
            <a:off x="880535" y="1938339"/>
            <a:ext cx="10684448" cy="727075"/>
          </a:xfrm>
          <a:prstGeom prst="rect">
            <a:avLst/>
          </a:prstGeom>
          <a:noFill/>
          <a:ln>
            <a:noFill/>
          </a:ln>
        </p:spPr>
        <p:style>
          <a:lnRef idx="2">
            <a:schemeClr val="accent2">
              <a:shade val="50000"/>
            </a:schemeClr>
          </a:lnRef>
          <a:fillRef idx="1">
            <a:schemeClr val="accent2"/>
          </a:fillRef>
          <a:effectRef idx="0">
            <a:schemeClr val="accent2"/>
          </a:effectRef>
          <a:fontRef idx="none"/>
        </p:style>
        <p:txBody>
          <a:bodyPr vert="horz" lIns="91440" tIns="45720" rIns="91440" bIns="45720" rtlCol="0" anchor="b">
            <a:normAutofit/>
          </a:bodyPr>
          <a:lstStyle>
            <a:lvl1pPr algn="l">
              <a:defRPr>
                <a:solidFill>
                  <a:schemeClr val="bg1"/>
                </a:solidFill>
              </a:defRPr>
            </a:lvl1pPr>
          </a:lstStyle>
          <a:p>
            <a:r>
              <a:rPr lang="nl-NL"/>
              <a:t>PRESENTATION TITLE</a:t>
            </a:r>
          </a:p>
        </p:txBody>
      </p:sp>
      <p:sp>
        <p:nvSpPr>
          <p:cNvPr id="7" name="Tijdelijke aanduiding voor tekst 2">
            <a:extLst>
              <a:ext uri="{FF2B5EF4-FFF2-40B4-BE49-F238E27FC236}">
                <a16:creationId xmlns:a16="http://schemas.microsoft.com/office/drawing/2014/main" id="{3239631B-FDD8-5D02-C791-E6A50E9BAD58}"/>
              </a:ext>
            </a:extLst>
          </p:cNvPr>
          <p:cNvSpPr>
            <a:spLocks noGrp="1"/>
          </p:cNvSpPr>
          <p:nvPr>
            <p:ph type="body" idx="1" hasCustomPrompt="1"/>
          </p:nvPr>
        </p:nvSpPr>
        <p:spPr>
          <a:xfrm>
            <a:off x="1079765" y="6193411"/>
            <a:ext cx="11020709" cy="320511"/>
          </a:xfrm>
          <a:prstGeom prst="rect">
            <a:avLst/>
          </a:prstGeom>
        </p:spPr>
        <p:txBody>
          <a:bodyPr>
            <a:noAutofit/>
          </a:bodyPr>
          <a:lstStyle>
            <a:lvl1pPr marL="0" indent="0" algn="l">
              <a:lnSpc>
                <a:spcPct val="90000"/>
              </a:lnSpc>
              <a:buNone/>
              <a:defRPr sz="900" i="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This project is funded by the European Union’s </a:t>
            </a:r>
            <a:r>
              <a:rPr lang="en-GB" noProof="0"/>
              <a:t>'Horizon</a:t>
            </a:r>
            <a:r>
              <a:rPr lang="en-US"/>
              <a:t> Europe Research &amp; Innovation </a:t>
            </a:r>
            <a:r>
              <a:rPr lang="en-GB" noProof="0"/>
              <a:t>programme</a:t>
            </a:r>
            <a:r>
              <a:rPr lang="en-US"/>
              <a:t>' under grant agreement no. 101069610. This publication reflects the authors’ view only and the European Commission is not responsible for any use that may be made of the information it contains.</a:t>
            </a:r>
            <a:endParaRPr lang="nl-NL"/>
          </a:p>
        </p:txBody>
      </p:sp>
      <p:pic>
        <p:nvPicPr>
          <p:cNvPr id="8" name="Afbeelding 7">
            <a:extLst>
              <a:ext uri="{FF2B5EF4-FFF2-40B4-BE49-F238E27FC236}">
                <a16:creationId xmlns:a16="http://schemas.microsoft.com/office/drawing/2014/main" id="{3B420677-44E5-FE17-D8DA-FE063ECD302B}"/>
              </a:ext>
            </a:extLst>
          </p:cNvPr>
          <p:cNvPicPr>
            <a:picLocks noChangeAspect="1"/>
          </p:cNvPicPr>
          <p:nvPr userDrawn="1"/>
        </p:nvPicPr>
        <p:blipFill>
          <a:blip r:embed="rId3"/>
          <a:stretch>
            <a:fillRect/>
          </a:stretch>
        </p:blipFill>
        <p:spPr>
          <a:xfrm>
            <a:off x="273770" y="6089715"/>
            <a:ext cx="805995" cy="537329"/>
          </a:xfrm>
          <a:prstGeom prst="rect">
            <a:avLst/>
          </a:prstGeom>
        </p:spPr>
      </p:pic>
      <p:pic>
        <p:nvPicPr>
          <p:cNvPr id="9" name="Afbeelding 8">
            <a:extLst>
              <a:ext uri="{FF2B5EF4-FFF2-40B4-BE49-F238E27FC236}">
                <a16:creationId xmlns:a16="http://schemas.microsoft.com/office/drawing/2014/main" id="{1B016922-6441-7E40-AFA7-365E71494608}"/>
              </a:ext>
            </a:extLst>
          </p:cNvPr>
          <p:cNvPicPr>
            <a:picLocks noChangeAspect="1"/>
          </p:cNvPicPr>
          <p:nvPr userDrawn="1"/>
        </p:nvPicPr>
        <p:blipFill>
          <a:blip r:embed="rId4" cstate="print">
            <a:extLst>
              <a:ext uri="{28A0092B-C50C-407E-A947-70E740481C1C}">
                <a14:useLocalDpi xmlns:a14="http://schemas.microsoft.com/office/drawing/2010/main"/>
              </a:ext>
            </a:extLst>
          </a:blip>
          <a:srcRect/>
          <a:stretch/>
        </p:blipFill>
        <p:spPr>
          <a:xfrm>
            <a:off x="387867" y="334514"/>
            <a:ext cx="3095570" cy="791481"/>
          </a:xfrm>
          <a:prstGeom prst="rect">
            <a:avLst/>
          </a:prstGeom>
        </p:spPr>
      </p:pic>
    </p:spTree>
    <p:extLst>
      <p:ext uri="{BB962C8B-B14F-4D97-AF65-F5344CB8AC3E}">
        <p14:creationId xmlns:p14="http://schemas.microsoft.com/office/powerpoint/2010/main" val="41330962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ubhead white">
    <p:spTree>
      <p:nvGrpSpPr>
        <p:cNvPr id="1" name=""/>
        <p:cNvGrpSpPr/>
        <p:nvPr/>
      </p:nvGrpSpPr>
      <p:grpSpPr>
        <a:xfrm>
          <a:off x="0" y="0"/>
          <a:ext cx="0" cy="0"/>
          <a:chOff x="0" y="0"/>
          <a:chExt cx="0" cy="0"/>
        </a:xfrm>
      </p:grpSpPr>
      <p:sp>
        <p:nvSpPr>
          <p:cNvPr id="4" name="Tijdelijke aanduiding voor titel 1"/>
          <p:cNvSpPr>
            <a:spLocks noGrp="1"/>
          </p:cNvSpPr>
          <p:nvPr>
            <p:ph type="title" hasCustomPrompt="1"/>
          </p:nvPr>
        </p:nvSpPr>
        <p:spPr>
          <a:xfrm>
            <a:off x="1947333" y="3068639"/>
            <a:ext cx="8297336" cy="727075"/>
          </a:xfrm>
          <a:prstGeom prst="rect">
            <a:avLst/>
          </a:prstGeom>
          <a:noFill/>
          <a:ln>
            <a:noFill/>
          </a:ln>
        </p:spPr>
        <p:style>
          <a:lnRef idx="2">
            <a:schemeClr val="accent2">
              <a:shade val="50000"/>
            </a:schemeClr>
          </a:lnRef>
          <a:fillRef idx="1">
            <a:schemeClr val="accent2"/>
          </a:fillRef>
          <a:effectRef idx="0">
            <a:schemeClr val="accent2"/>
          </a:effectRef>
          <a:fontRef idx="none"/>
        </p:style>
        <p:txBody>
          <a:bodyPr vert="horz" lIns="91440" tIns="45720" rIns="91440" bIns="45720" rtlCol="0" anchor="ctr">
            <a:normAutofit/>
          </a:bodyPr>
          <a:lstStyle>
            <a:lvl1pPr algn="ctr">
              <a:defRPr>
                <a:solidFill>
                  <a:schemeClr val="accent2"/>
                </a:solidFill>
              </a:defRPr>
            </a:lvl1pPr>
          </a:lstStyle>
          <a:p>
            <a:r>
              <a:rPr lang="nl-NL"/>
              <a:t>SUBHEAD</a:t>
            </a:r>
          </a:p>
        </p:txBody>
      </p:sp>
      <p:sp>
        <p:nvSpPr>
          <p:cNvPr id="5" name="Rechthoek 4">
            <a:extLst>
              <a:ext uri="{FF2B5EF4-FFF2-40B4-BE49-F238E27FC236}">
                <a16:creationId xmlns:a16="http://schemas.microsoft.com/office/drawing/2014/main" id="{2BB34150-FFF7-B51E-3B35-A027C63B94F4}"/>
              </a:ext>
            </a:extLst>
          </p:cNvPr>
          <p:cNvSpPr/>
          <p:nvPr userDrawn="1"/>
        </p:nvSpPr>
        <p:spPr>
          <a:xfrm>
            <a:off x="0" y="5929745"/>
            <a:ext cx="12192000" cy="928255"/>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nl-NL">
              <a:solidFill>
                <a:schemeClr val="accent2"/>
              </a:solidFill>
            </a:endParaRPr>
          </a:p>
        </p:txBody>
      </p:sp>
      <p:pic>
        <p:nvPicPr>
          <p:cNvPr id="6" name="Afbeelding 5">
            <a:extLst>
              <a:ext uri="{FF2B5EF4-FFF2-40B4-BE49-F238E27FC236}">
                <a16:creationId xmlns:a16="http://schemas.microsoft.com/office/drawing/2014/main" id="{B9E9B614-997C-BD43-AEE4-0B7FE58DF892}"/>
              </a:ext>
            </a:extLst>
          </p:cNvPr>
          <p:cNvPicPr>
            <a:picLocks noChangeAspect="1"/>
          </p:cNvPicPr>
          <p:nvPr/>
        </p:nvPicPr>
        <p:blipFill>
          <a:blip r:embed="rId2"/>
          <a:srcRect/>
          <a:stretch/>
        </p:blipFill>
        <p:spPr>
          <a:xfrm>
            <a:off x="11060482" y="5990658"/>
            <a:ext cx="979118" cy="775555"/>
          </a:xfrm>
          <a:prstGeom prst="rect">
            <a:avLst/>
          </a:prstGeom>
        </p:spPr>
      </p:pic>
      <p:sp>
        <p:nvSpPr>
          <p:cNvPr id="7" name="Tijdelijke aanduiding voor tekst 2">
            <a:extLst>
              <a:ext uri="{FF2B5EF4-FFF2-40B4-BE49-F238E27FC236}">
                <a16:creationId xmlns:a16="http://schemas.microsoft.com/office/drawing/2014/main" id="{56B892F7-75E1-647D-5A4E-9C15A7BB3E76}"/>
              </a:ext>
            </a:extLst>
          </p:cNvPr>
          <p:cNvSpPr>
            <a:spLocks noGrp="1"/>
          </p:cNvSpPr>
          <p:nvPr>
            <p:ph type="body" idx="1" hasCustomPrompt="1"/>
          </p:nvPr>
        </p:nvSpPr>
        <p:spPr>
          <a:xfrm>
            <a:off x="1079765" y="6193411"/>
            <a:ext cx="9745253" cy="320511"/>
          </a:xfrm>
          <a:prstGeom prst="rect">
            <a:avLst/>
          </a:prstGeom>
        </p:spPr>
        <p:txBody>
          <a:bodyPr>
            <a:noAutofit/>
          </a:bodyPr>
          <a:lstStyle>
            <a:lvl1pPr marL="0" indent="0" algn="l">
              <a:lnSpc>
                <a:spcPct val="90000"/>
              </a:lnSpc>
              <a:buNone/>
              <a:defRPr sz="900" i="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This project is funded by </a:t>
            </a:r>
            <a:r>
              <a:rPr lang="en-GB" noProof="0" dirty="0"/>
              <a:t>the</a:t>
            </a:r>
            <a:r>
              <a:rPr lang="en-US" dirty="0"/>
              <a:t> European Union’s 'Horizon Europe Research &amp; Innovation </a:t>
            </a:r>
            <a:r>
              <a:rPr lang="en-GB" noProof="0" dirty="0"/>
              <a:t>programme</a:t>
            </a:r>
            <a:r>
              <a:rPr lang="en-US" dirty="0"/>
              <a:t>' under grant agreement no. 101069610. This publication reflects the authors’ view only and the European Commission is not responsible for any use that may be made of the information it contains.</a:t>
            </a:r>
            <a:endParaRPr lang="nl-NL" dirty="0"/>
          </a:p>
        </p:txBody>
      </p:sp>
      <p:pic>
        <p:nvPicPr>
          <p:cNvPr id="8" name="Afbeelding 7">
            <a:extLst>
              <a:ext uri="{FF2B5EF4-FFF2-40B4-BE49-F238E27FC236}">
                <a16:creationId xmlns:a16="http://schemas.microsoft.com/office/drawing/2014/main" id="{0FA8832B-DA6E-F575-F083-A4F9A727E9DE}"/>
              </a:ext>
            </a:extLst>
          </p:cNvPr>
          <p:cNvPicPr>
            <a:picLocks noChangeAspect="1"/>
          </p:cNvPicPr>
          <p:nvPr userDrawn="1"/>
        </p:nvPicPr>
        <p:blipFill>
          <a:blip r:embed="rId3"/>
          <a:stretch>
            <a:fillRect/>
          </a:stretch>
        </p:blipFill>
        <p:spPr>
          <a:xfrm>
            <a:off x="273770" y="6089715"/>
            <a:ext cx="805995" cy="537329"/>
          </a:xfrm>
          <a:prstGeom prst="rect">
            <a:avLst/>
          </a:prstGeom>
        </p:spPr>
      </p:pic>
      <p:sp>
        <p:nvSpPr>
          <p:cNvPr id="9" name="Tekstvak 8">
            <a:extLst>
              <a:ext uri="{FF2B5EF4-FFF2-40B4-BE49-F238E27FC236}">
                <a16:creationId xmlns:a16="http://schemas.microsoft.com/office/drawing/2014/main" id="{D8C4A0D8-6197-6A4A-B372-19A60D681032}"/>
              </a:ext>
            </a:extLst>
          </p:cNvPr>
          <p:cNvSpPr txBox="1"/>
          <p:nvPr userDrawn="1"/>
        </p:nvSpPr>
        <p:spPr>
          <a:xfrm>
            <a:off x="10461276" y="6624544"/>
            <a:ext cx="1724098" cy="246221"/>
          </a:xfrm>
          <a:prstGeom prst="rect">
            <a:avLst/>
          </a:prstGeom>
          <a:noFill/>
        </p:spPr>
        <p:txBody>
          <a:bodyPr wrap="square" rtlCol="0">
            <a:spAutoFit/>
          </a:bodyPr>
          <a:lstStyle/>
          <a:p>
            <a:pPr algn="r"/>
            <a:fld id="{9FF421C2-5AEB-5946-83CE-930E8697A75F}" type="slidenum">
              <a:rPr lang="nl-NL" sz="1000" smtClean="0">
                <a:solidFill>
                  <a:schemeClr val="bg1"/>
                </a:solidFill>
              </a:rPr>
              <a:t>‹nr.›</a:t>
            </a:fld>
            <a:endParaRPr lang="nl-NL" sz="1000" dirty="0">
              <a:solidFill>
                <a:schemeClr val="bg1"/>
              </a:solidFill>
            </a:endParaRPr>
          </a:p>
        </p:txBody>
      </p:sp>
      <p:sp>
        <p:nvSpPr>
          <p:cNvPr id="10" name="Tekstvak 9">
            <a:extLst>
              <a:ext uri="{FF2B5EF4-FFF2-40B4-BE49-F238E27FC236}">
                <a16:creationId xmlns:a16="http://schemas.microsoft.com/office/drawing/2014/main" id="{831C3813-554E-3442-9B82-926AB18FC634}"/>
              </a:ext>
            </a:extLst>
          </p:cNvPr>
          <p:cNvSpPr txBox="1"/>
          <p:nvPr userDrawn="1"/>
        </p:nvSpPr>
        <p:spPr>
          <a:xfrm>
            <a:off x="6626" y="6617618"/>
            <a:ext cx="1724098" cy="246221"/>
          </a:xfrm>
          <a:prstGeom prst="rect">
            <a:avLst/>
          </a:prstGeom>
          <a:noFill/>
        </p:spPr>
        <p:txBody>
          <a:bodyPr wrap="square" rtlCol="0">
            <a:spAutoFit/>
          </a:bodyPr>
          <a:lstStyle/>
          <a:p>
            <a:pPr algn="l"/>
            <a:fld id="{209AE276-CFB2-7845-9510-C80EA76A44C8}" type="datetime1">
              <a:rPr lang="nl-NL" sz="1000" noProof="0" smtClean="0">
                <a:solidFill>
                  <a:schemeClr val="bg1"/>
                </a:solidFill>
              </a:rPr>
              <a:t>23-8-2024</a:t>
            </a:fld>
            <a:endParaRPr lang="en-GB" sz="1000" noProof="0" dirty="0">
              <a:solidFill>
                <a:schemeClr val="bg1"/>
              </a:solidFill>
            </a:endParaRPr>
          </a:p>
        </p:txBody>
      </p:sp>
    </p:spTree>
    <p:extLst>
      <p:ext uri="{BB962C8B-B14F-4D97-AF65-F5344CB8AC3E}">
        <p14:creationId xmlns:p14="http://schemas.microsoft.com/office/powerpoint/2010/main" val="2198874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ubhead Green">
    <p:spTree>
      <p:nvGrpSpPr>
        <p:cNvPr id="1" name=""/>
        <p:cNvGrpSpPr/>
        <p:nvPr/>
      </p:nvGrpSpPr>
      <p:grpSpPr>
        <a:xfrm>
          <a:off x="0" y="0"/>
          <a:ext cx="0" cy="0"/>
          <a:chOff x="0" y="0"/>
          <a:chExt cx="0" cy="0"/>
        </a:xfrm>
      </p:grpSpPr>
      <p:pic>
        <p:nvPicPr>
          <p:cNvPr id="7" name="Afbeelding 6">
            <a:extLst>
              <a:ext uri="{FF2B5EF4-FFF2-40B4-BE49-F238E27FC236}">
                <a16:creationId xmlns:a16="http://schemas.microsoft.com/office/drawing/2014/main" id="{058B18A7-FDEB-094E-95A1-C32EAB2536A4}"/>
              </a:ext>
            </a:extLst>
          </p:cNvPr>
          <p:cNvPicPr>
            <a:picLocks noChangeAspect="1"/>
          </p:cNvPicPr>
          <p:nvPr/>
        </p:nvPicPr>
        <p:blipFill>
          <a:blip r:embed="rId2"/>
          <a:srcRect l="2007" r="2007"/>
          <a:stretch/>
        </p:blipFill>
        <p:spPr>
          <a:xfrm>
            <a:off x="0" y="0"/>
            <a:ext cx="12191999" cy="6926850"/>
          </a:xfrm>
          <a:prstGeom prst="rect">
            <a:avLst/>
          </a:prstGeom>
        </p:spPr>
      </p:pic>
      <p:sp>
        <p:nvSpPr>
          <p:cNvPr id="4" name="Tijdelijke aanduiding voor titel 1"/>
          <p:cNvSpPr>
            <a:spLocks noGrp="1"/>
          </p:cNvSpPr>
          <p:nvPr>
            <p:ph type="title" hasCustomPrompt="1"/>
          </p:nvPr>
        </p:nvSpPr>
        <p:spPr>
          <a:xfrm>
            <a:off x="1947333" y="3068639"/>
            <a:ext cx="8297336" cy="727075"/>
          </a:xfrm>
          <a:prstGeom prst="rect">
            <a:avLst/>
          </a:prstGeom>
          <a:noFill/>
          <a:ln>
            <a:noFill/>
          </a:ln>
        </p:spPr>
        <p:style>
          <a:lnRef idx="2">
            <a:schemeClr val="accent2">
              <a:shade val="50000"/>
            </a:schemeClr>
          </a:lnRef>
          <a:fillRef idx="1">
            <a:schemeClr val="accent2"/>
          </a:fillRef>
          <a:effectRef idx="0">
            <a:schemeClr val="accent2"/>
          </a:effectRef>
          <a:fontRef idx="none"/>
        </p:style>
        <p:txBody>
          <a:bodyPr vert="horz" lIns="91440" tIns="45720" rIns="91440" bIns="45720" rtlCol="0" anchor="ctr">
            <a:normAutofit/>
          </a:bodyPr>
          <a:lstStyle>
            <a:lvl1pPr algn="ctr">
              <a:defRPr>
                <a:solidFill>
                  <a:schemeClr val="bg1"/>
                </a:solidFill>
              </a:defRPr>
            </a:lvl1pPr>
          </a:lstStyle>
          <a:p>
            <a:r>
              <a:rPr lang="nl-NL"/>
              <a:t>SUBHEAD</a:t>
            </a:r>
          </a:p>
        </p:txBody>
      </p:sp>
      <p:sp>
        <p:nvSpPr>
          <p:cNvPr id="10" name="Tijdelijke aanduiding voor tekst 2">
            <a:extLst>
              <a:ext uri="{FF2B5EF4-FFF2-40B4-BE49-F238E27FC236}">
                <a16:creationId xmlns:a16="http://schemas.microsoft.com/office/drawing/2014/main" id="{2AB9317A-AD13-184C-620E-D966FC96DF32}"/>
              </a:ext>
            </a:extLst>
          </p:cNvPr>
          <p:cNvSpPr>
            <a:spLocks noGrp="1"/>
          </p:cNvSpPr>
          <p:nvPr>
            <p:ph type="body" idx="1" hasCustomPrompt="1"/>
          </p:nvPr>
        </p:nvSpPr>
        <p:spPr>
          <a:xfrm>
            <a:off x="1079765" y="6193411"/>
            <a:ext cx="9745253" cy="320511"/>
          </a:xfrm>
          <a:prstGeom prst="rect">
            <a:avLst/>
          </a:prstGeom>
        </p:spPr>
        <p:txBody>
          <a:bodyPr>
            <a:noAutofit/>
          </a:bodyPr>
          <a:lstStyle>
            <a:lvl1pPr marL="0" indent="0" algn="l">
              <a:lnSpc>
                <a:spcPct val="90000"/>
              </a:lnSpc>
              <a:buNone/>
              <a:defRPr sz="900" i="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GB" noProof="0"/>
              <a:t>This project is funded by the European Union’s 'Horizon Europe Research &amp; Innovation programme' under grant agreement no. 101069610. This publication reflects the authors’ view only and the European Commission is not responsible for any use that may be made of the information it contains.</a:t>
            </a:r>
          </a:p>
        </p:txBody>
      </p:sp>
      <p:pic>
        <p:nvPicPr>
          <p:cNvPr id="11" name="Afbeelding 10">
            <a:extLst>
              <a:ext uri="{FF2B5EF4-FFF2-40B4-BE49-F238E27FC236}">
                <a16:creationId xmlns:a16="http://schemas.microsoft.com/office/drawing/2014/main" id="{ABC61FB7-BF7E-5583-0119-415F7235CEF8}"/>
              </a:ext>
            </a:extLst>
          </p:cNvPr>
          <p:cNvPicPr>
            <a:picLocks noChangeAspect="1"/>
          </p:cNvPicPr>
          <p:nvPr userDrawn="1"/>
        </p:nvPicPr>
        <p:blipFill>
          <a:blip r:embed="rId3"/>
          <a:stretch>
            <a:fillRect/>
          </a:stretch>
        </p:blipFill>
        <p:spPr>
          <a:xfrm>
            <a:off x="273770" y="6089715"/>
            <a:ext cx="805995" cy="537329"/>
          </a:xfrm>
          <a:prstGeom prst="rect">
            <a:avLst/>
          </a:prstGeom>
        </p:spPr>
      </p:pic>
      <p:pic>
        <p:nvPicPr>
          <p:cNvPr id="8" name="Afbeelding 7">
            <a:extLst>
              <a:ext uri="{FF2B5EF4-FFF2-40B4-BE49-F238E27FC236}">
                <a16:creationId xmlns:a16="http://schemas.microsoft.com/office/drawing/2014/main" id="{62771BDC-DBCC-4F47-BBBE-2BC1C3A106E8}"/>
              </a:ext>
            </a:extLst>
          </p:cNvPr>
          <p:cNvPicPr>
            <a:picLocks noChangeAspect="1"/>
          </p:cNvPicPr>
          <p:nvPr userDrawn="1"/>
        </p:nvPicPr>
        <p:blipFill>
          <a:blip r:embed="rId4"/>
          <a:srcRect/>
          <a:stretch/>
        </p:blipFill>
        <p:spPr>
          <a:xfrm>
            <a:off x="11060482" y="5990658"/>
            <a:ext cx="979118" cy="775555"/>
          </a:xfrm>
          <a:prstGeom prst="rect">
            <a:avLst/>
          </a:prstGeom>
        </p:spPr>
      </p:pic>
      <p:sp>
        <p:nvSpPr>
          <p:cNvPr id="14" name="Tekstvak 13">
            <a:extLst>
              <a:ext uri="{FF2B5EF4-FFF2-40B4-BE49-F238E27FC236}">
                <a16:creationId xmlns:a16="http://schemas.microsoft.com/office/drawing/2014/main" id="{3B542CD8-F0FB-3647-BF8D-02D18B9E01B2}"/>
              </a:ext>
            </a:extLst>
          </p:cNvPr>
          <p:cNvSpPr txBox="1"/>
          <p:nvPr userDrawn="1"/>
        </p:nvSpPr>
        <p:spPr>
          <a:xfrm>
            <a:off x="10461276" y="6624544"/>
            <a:ext cx="1724098" cy="246221"/>
          </a:xfrm>
          <a:prstGeom prst="rect">
            <a:avLst/>
          </a:prstGeom>
          <a:noFill/>
        </p:spPr>
        <p:txBody>
          <a:bodyPr wrap="square" rtlCol="0">
            <a:spAutoFit/>
          </a:bodyPr>
          <a:lstStyle/>
          <a:p>
            <a:pPr algn="r"/>
            <a:fld id="{9FF421C2-5AEB-5946-83CE-930E8697A75F}" type="slidenum">
              <a:rPr lang="nl-NL" sz="1000" smtClean="0">
                <a:solidFill>
                  <a:schemeClr val="bg1"/>
                </a:solidFill>
              </a:rPr>
              <a:t>‹nr.›</a:t>
            </a:fld>
            <a:endParaRPr lang="nl-NL" sz="1000" dirty="0">
              <a:solidFill>
                <a:schemeClr val="bg1"/>
              </a:solidFill>
            </a:endParaRPr>
          </a:p>
        </p:txBody>
      </p:sp>
      <p:sp>
        <p:nvSpPr>
          <p:cNvPr id="12" name="Tekstvak 11">
            <a:extLst>
              <a:ext uri="{FF2B5EF4-FFF2-40B4-BE49-F238E27FC236}">
                <a16:creationId xmlns:a16="http://schemas.microsoft.com/office/drawing/2014/main" id="{9BC3BE1E-1224-2A48-9369-1E0AC5B19FAC}"/>
              </a:ext>
            </a:extLst>
          </p:cNvPr>
          <p:cNvSpPr txBox="1"/>
          <p:nvPr userDrawn="1"/>
        </p:nvSpPr>
        <p:spPr>
          <a:xfrm>
            <a:off x="6626" y="6617618"/>
            <a:ext cx="1724098" cy="246221"/>
          </a:xfrm>
          <a:prstGeom prst="rect">
            <a:avLst/>
          </a:prstGeom>
          <a:noFill/>
        </p:spPr>
        <p:txBody>
          <a:bodyPr wrap="square" rtlCol="0">
            <a:spAutoFit/>
          </a:bodyPr>
          <a:lstStyle/>
          <a:p>
            <a:pPr algn="l"/>
            <a:fld id="{958C8E03-CC27-D24A-8DAF-5533E6B1891D}" type="datetime1">
              <a:rPr lang="nl-NL" sz="1000" noProof="0" smtClean="0">
                <a:solidFill>
                  <a:schemeClr val="bg1"/>
                </a:solidFill>
              </a:rPr>
              <a:t>23-8-2024</a:t>
            </a:fld>
            <a:endParaRPr lang="en-GB" sz="1000" noProof="0" dirty="0">
              <a:solidFill>
                <a:schemeClr val="bg1"/>
              </a:solidFill>
            </a:endParaRPr>
          </a:p>
        </p:txBody>
      </p:sp>
    </p:spTree>
    <p:extLst>
      <p:ext uri="{BB962C8B-B14F-4D97-AF65-F5344CB8AC3E}">
        <p14:creationId xmlns:p14="http://schemas.microsoft.com/office/powerpoint/2010/main" val="400021334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Subhead Blue">
    <p:spTree>
      <p:nvGrpSpPr>
        <p:cNvPr id="1" name=""/>
        <p:cNvGrpSpPr/>
        <p:nvPr/>
      </p:nvGrpSpPr>
      <p:grpSpPr>
        <a:xfrm>
          <a:off x="0" y="0"/>
          <a:ext cx="0" cy="0"/>
          <a:chOff x="0" y="0"/>
          <a:chExt cx="0" cy="0"/>
        </a:xfrm>
      </p:grpSpPr>
      <p:pic>
        <p:nvPicPr>
          <p:cNvPr id="8" name="Afbeelding 7">
            <a:extLst>
              <a:ext uri="{FF2B5EF4-FFF2-40B4-BE49-F238E27FC236}">
                <a16:creationId xmlns:a16="http://schemas.microsoft.com/office/drawing/2014/main" id="{EA4B681D-48C8-A04A-AA30-617FB88B57FB}"/>
              </a:ext>
            </a:extLst>
          </p:cNvPr>
          <p:cNvPicPr>
            <a:picLocks noChangeAspect="1"/>
          </p:cNvPicPr>
          <p:nvPr/>
        </p:nvPicPr>
        <p:blipFill rotWithShape="1">
          <a:blip r:embed="rId2"/>
          <a:srcRect l="1988" r="2026"/>
          <a:stretch/>
        </p:blipFill>
        <p:spPr>
          <a:xfrm>
            <a:off x="6626" y="0"/>
            <a:ext cx="12191999" cy="6926850"/>
          </a:xfrm>
          <a:prstGeom prst="rect">
            <a:avLst/>
          </a:prstGeom>
        </p:spPr>
      </p:pic>
      <p:sp>
        <p:nvSpPr>
          <p:cNvPr id="4" name="Tijdelijke aanduiding voor titel 1"/>
          <p:cNvSpPr>
            <a:spLocks noGrp="1"/>
          </p:cNvSpPr>
          <p:nvPr>
            <p:ph type="title" hasCustomPrompt="1"/>
          </p:nvPr>
        </p:nvSpPr>
        <p:spPr>
          <a:xfrm>
            <a:off x="1947333" y="3068639"/>
            <a:ext cx="8297336" cy="727075"/>
          </a:xfrm>
          <a:prstGeom prst="rect">
            <a:avLst/>
          </a:prstGeom>
          <a:noFill/>
          <a:ln>
            <a:noFill/>
          </a:ln>
        </p:spPr>
        <p:style>
          <a:lnRef idx="2">
            <a:schemeClr val="accent2">
              <a:shade val="50000"/>
            </a:schemeClr>
          </a:lnRef>
          <a:fillRef idx="1">
            <a:schemeClr val="accent2"/>
          </a:fillRef>
          <a:effectRef idx="0">
            <a:schemeClr val="accent2"/>
          </a:effectRef>
          <a:fontRef idx="none"/>
        </p:style>
        <p:txBody>
          <a:bodyPr vert="horz" lIns="91440" tIns="45720" rIns="91440" bIns="45720" rtlCol="0" anchor="ctr">
            <a:normAutofit/>
          </a:bodyPr>
          <a:lstStyle>
            <a:lvl1pPr algn="ctr">
              <a:defRPr>
                <a:solidFill>
                  <a:schemeClr val="bg1"/>
                </a:solidFill>
              </a:defRPr>
            </a:lvl1pPr>
          </a:lstStyle>
          <a:p>
            <a:r>
              <a:rPr lang="nl-NL"/>
              <a:t>SUBHEAD</a:t>
            </a:r>
          </a:p>
        </p:txBody>
      </p:sp>
      <p:sp>
        <p:nvSpPr>
          <p:cNvPr id="5" name="Tijdelijke aanduiding voor tekst 2">
            <a:extLst>
              <a:ext uri="{FF2B5EF4-FFF2-40B4-BE49-F238E27FC236}">
                <a16:creationId xmlns:a16="http://schemas.microsoft.com/office/drawing/2014/main" id="{4D329B8F-2F8F-082B-D4FB-8374175D1CDE}"/>
              </a:ext>
            </a:extLst>
          </p:cNvPr>
          <p:cNvSpPr>
            <a:spLocks noGrp="1"/>
          </p:cNvSpPr>
          <p:nvPr>
            <p:ph type="body" idx="1" hasCustomPrompt="1"/>
          </p:nvPr>
        </p:nvSpPr>
        <p:spPr>
          <a:xfrm>
            <a:off x="1079765" y="6193411"/>
            <a:ext cx="9745253" cy="320511"/>
          </a:xfrm>
          <a:prstGeom prst="rect">
            <a:avLst/>
          </a:prstGeom>
        </p:spPr>
        <p:txBody>
          <a:bodyPr>
            <a:noAutofit/>
          </a:bodyPr>
          <a:lstStyle>
            <a:lvl1pPr marL="0" indent="0" algn="l">
              <a:lnSpc>
                <a:spcPct val="90000"/>
              </a:lnSpc>
              <a:buNone/>
              <a:defRPr sz="900" i="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This project is funded by the European Union’s 'Horizon Europe Research &amp; Innovation </a:t>
            </a:r>
            <a:r>
              <a:rPr lang="en-GB" noProof="0"/>
              <a:t>programme</a:t>
            </a:r>
            <a:r>
              <a:rPr lang="en-US"/>
              <a:t>' under grant agreement no. 101069610. This publication reflects the authors’ view only and the European Commission is not responsible for any use that may be made of the information it contains.</a:t>
            </a:r>
            <a:endParaRPr lang="nl-NL"/>
          </a:p>
        </p:txBody>
      </p:sp>
      <p:pic>
        <p:nvPicPr>
          <p:cNvPr id="7" name="Afbeelding 6">
            <a:extLst>
              <a:ext uri="{FF2B5EF4-FFF2-40B4-BE49-F238E27FC236}">
                <a16:creationId xmlns:a16="http://schemas.microsoft.com/office/drawing/2014/main" id="{492C70D5-9F6E-2174-A0DF-6E69AA8FDB93}"/>
              </a:ext>
            </a:extLst>
          </p:cNvPr>
          <p:cNvPicPr>
            <a:picLocks noChangeAspect="1"/>
          </p:cNvPicPr>
          <p:nvPr userDrawn="1"/>
        </p:nvPicPr>
        <p:blipFill>
          <a:blip r:embed="rId3"/>
          <a:stretch>
            <a:fillRect/>
          </a:stretch>
        </p:blipFill>
        <p:spPr>
          <a:xfrm>
            <a:off x="273770" y="6089715"/>
            <a:ext cx="805995" cy="537329"/>
          </a:xfrm>
          <a:prstGeom prst="rect">
            <a:avLst/>
          </a:prstGeom>
        </p:spPr>
      </p:pic>
      <p:pic>
        <p:nvPicPr>
          <p:cNvPr id="9" name="Afbeelding 8">
            <a:extLst>
              <a:ext uri="{FF2B5EF4-FFF2-40B4-BE49-F238E27FC236}">
                <a16:creationId xmlns:a16="http://schemas.microsoft.com/office/drawing/2014/main" id="{8A098DA8-9F89-F143-98C9-7DD857729C23}"/>
              </a:ext>
            </a:extLst>
          </p:cNvPr>
          <p:cNvPicPr>
            <a:picLocks noChangeAspect="1"/>
          </p:cNvPicPr>
          <p:nvPr userDrawn="1"/>
        </p:nvPicPr>
        <p:blipFill>
          <a:blip r:embed="rId4"/>
          <a:srcRect/>
          <a:stretch/>
        </p:blipFill>
        <p:spPr>
          <a:xfrm>
            <a:off x="11060482" y="5990658"/>
            <a:ext cx="979118" cy="775555"/>
          </a:xfrm>
          <a:prstGeom prst="rect">
            <a:avLst/>
          </a:prstGeom>
        </p:spPr>
      </p:pic>
      <p:sp>
        <p:nvSpPr>
          <p:cNvPr id="15" name="Tekstvak 14">
            <a:extLst>
              <a:ext uri="{FF2B5EF4-FFF2-40B4-BE49-F238E27FC236}">
                <a16:creationId xmlns:a16="http://schemas.microsoft.com/office/drawing/2014/main" id="{5A6B0F59-0A0A-764F-A4CB-FE6711BD3F18}"/>
              </a:ext>
            </a:extLst>
          </p:cNvPr>
          <p:cNvSpPr txBox="1"/>
          <p:nvPr userDrawn="1"/>
        </p:nvSpPr>
        <p:spPr>
          <a:xfrm>
            <a:off x="10461276" y="6624544"/>
            <a:ext cx="1724098" cy="246221"/>
          </a:xfrm>
          <a:prstGeom prst="rect">
            <a:avLst/>
          </a:prstGeom>
          <a:noFill/>
        </p:spPr>
        <p:txBody>
          <a:bodyPr wrap="square" rtlCol="0">
            <a:spAutoFit/>
          </a:bodyPr>
          <a:lstStyle/>
          <a:p>
            <a:pPr algn="r"/>
            <a:fld id="{9FF421C2-5AEB-5946-83CE-930E8697A75F}" type="slidenum">
              <a:rPr lang="nl-NL" sz="1000" smtClean="0">
                <a:solidFill>
                  <a:schemeClr val="bg1"/>
                </a:solidFill>
              </a:rPr>
              <a:t>‹nr.›</a:t>
            </a:fld>
            <a:endParaRPr lang="nl-NL" sz="1000" dirty="0">
              <a:solidFill>
                <a:schemeClr val="bg1"/>
              </a:solidFill>
            </a:endParaRPr>
          </a:p>
        </p:txBody>
      </p:sp>
      <p:sp>
        <p:nvSpPr>
          <p:cNvPr id="10" name="Tekstvak 9">
            <a:extLst>
              <a:ext uri="{FF2B5EF4-FFF2-40B4-BE49-F238E27FC236}">
                <a16:creationId xmlns:a16="http://schemas.microsoft.com/office/drawing/2014/main" id="{740EAB7D-D694-4244-9874-8C49F9A37600}"/>
              </a:ext>
            </a:extLst>
          </p:cNvPr>
          <p:cNvSpPr txBox="1"/>
          <p:nvPr userDrawn="1"/>
        </p:nvSpPr>
        <p:spPr>
          <a:xfrm>
            <a:off x="6626" y="6617618"/>
            <a:ext cx="1724098" cy="246221"/>
          </a:xfrm>
          <a:prstGeom prst="rect">
            <a:avLst/>
          </a:prstGeom>
          <a:noFill/>
        </p:spPr>
        <p:txBody>
          <a:bodyPr wrap="square" rtlCol="0">
            <a:spAutoFit/>
          </a:bodyPr>
          <a:lstStyle/>
          <a:p>
            <a:pPr algn="l"/>
            <a:fld id="{067C4937-3FC5-4E4B-9892-56ECA3E269B7}" type="datetime1">
              <a:rPr lang="nl-NL" sz="1000" noProof="0" smtClean="0">
                <a:solidFill>
                  <a:schemeClr val="bg1"/>
                </a:solidFill>
              </a:rPr>
              <a:t>23-8-2024</a:t>
            </a:fld>
            <a:endParaRPr lang="en-GB" sz="1000" noProof="0" dirty="0">
              <a:solidFill>
                <a:schemeClr val="bg1"/>
              </a:solidFill>
            </a:endParaRPr>
          </a:p>
        </p:txBody>
      </p:sp>
    </p:spTree>
    <p:extLst>
      <p:ext uri="{BB962C8B-B14F-4D97-AF65-F5344CB8AC3E}">
        <p14:creationId xmlns:p14="http://schemas.microsoft.com/office/powerpoint/2010/main" val="210801562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titel 1"/>
          <p:cNvSpPr>
            <a:spLocks noGrp="1"/>
          </p:cNvSpPr>
          <p:nvPr>
            <p:ph type="title"/>
          </p:nvPr>
        </p:nvSpPr>
        <p:spPr>
          <a:xfrm>
            <a:off x="0" y="1"/>
            <a:ext cx="12192000" cy="974035"/>
          </a:xfrm>
          <a:prstGeom prst="rect">
            <a:avLst/>
          </a:prstGeom>
          <a:solidFill>
            <a:schemeClr val="bg1">
              <a:lumMod val="95000"/>
            </a:schemeClr>
          </a:solidFill>
          <a:ln>
            <a:noFill/>
          </a:ln>
        </p:spPr>
        <p:style>
          <a:lnRef idx="2">
            <a:schemeClr val="accent2">
              <a:shade val="50000"/>
            </a:schemeClr>
          </a:lnRef>
          <a:fillRef idx="1">
            <a:schemeClr val="accent2"/>
          </a:fillRef>
          <a:effectRef idx="0">
            <a:schemeClr val="accent2"/>
          </a:effectRef>
          <a:fontRef idx="none"/>
        </p:style>
        <p:txBody>
          <a:bodyPr vert="horz" lIns="91440" tIns="45720" rIns="91440" bIns="45720" rtlCol="0" anchor="ctr">
            <a:normAutofit/>
          </a:bodyPr>
          <a:lstStyle/>
          <a:p>
            <a:r>
              <a:rPr lang="nl-NL"/>
              <a:t>EDIT MODEL TITLE STYLE</a:t>
            </a:r>
          </a:p>
        </p:txBody>
      </p:sp>
      <p:sp>
        <p:nvSpPr>
          <p:cNvPr id="1027" name="Tijdelijke aanduiding voor tekst 2"/>
          <p:cNvSpPr>
            <a:spLocks noGrp="1"/>
          </p:cNvSpPr>
          <p:nvPr>
            <p:ph type="body" idx="1"/>
          </p:nvPr>
        </p:nvSpPr>
        <p:spPr bwMode="auto">
          <a:xfrm>
            <a:off x="609600" y="1600201"/>
            <a:ext cx="10972800" cy="45259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en-US"/>
              <a:t>Click to edit model text style</a:t>
            </a:r>
          </a:p>
          <a:p>
            <a:pPr lvl="1"/>
            <a:r>
              <a:rPr lang="en-US"/>
              <a:t>Second level</a:t>
            </a:r>
            <a:endParaRPr lang="nl-NL"/>
          </a:p>
        </p:txBody>
      </p:sp>
    </p:spTree>
    <p:extLst>
      <p:ext uri="{BB962C8B-B14F-4D97-AF65-F5344CB8AC3E}">
        <p14:creationId xmlns:p14="http://schemas.microsoft.com/office/powerpoint/2010/main" val="3317708855"/>
      </p:ext>
    </p:extLst>
  </p:cSld>
  <p:clrMap bg1="lt1" tx1="dk1" bg2="lt2" tx2="dk2" accent1="accent1" accent2="accent2" accent3="accent3" accent4="accent4" accent5="accent5" accent6="accent6" hlink="hlink" folHlink="folHlink"/>
  <p:sldLayoutIdLst>
    <p:sldLayoutId id="2147483736" r:id="rId1"/>
    <p:sldLayoutId id="2147483690" r:id="rId2"/>
    <p:sldLayoutId id="2147483692" r:id="rId3"/>
    <p:sldLayoutId id="2147483739" r:id="rId4"/>
    <p:sldLayoutId id="2147483740" r:id="rId5"/>
    <p:sldLayoutId id="2147483741" r:id="rId6"/>
    <p:sldLayoutId id="2147483742" r:id="rId7"/>
    <p:sldLayoutId id="2147483743" r:id="rId8"/>
    <p:sldLayoutId id="2147483744" r:id="rId9"/>
    <p:sldLayoutId id="2147483745" r:id="rId10"/>
    <p:sldLayoutId id="2147483746" r:id="rId11"/>
    <p:sldLayoutId id="2147483747" r:id="rId12"/>
    <p:sldLayoutId id="2147483748" r:id="rId13"/>
    <p:sldLayoutId id="2147483749" r:id="rId14"/>
    <p:sldLayoutId id="2147483750" r:id="rId15"/>
    <p:sldLayoutId id="2147483751" r:id="rId16"/>
    <p:sldLayoutId id="2147483752" r:id="rId17"/>
    <p:sldLayoutId id="2147483753" r:id="rId18"/>
    <p:sldLayoutId id="2147483754" r:id="rId19"/>
    <p:sldLayoutId id="2147483755" r:id="rId20"/>
    <p:sldLayoutId id="2147483759" r:id="rId21"/>
    <p:sldLayoutId id="2147483760" r:id="rId22"/>
  </p:sldLayoutIdLst>
  <p:hf sldNum="0" hdr="0" ftr="0"/>
  <p:txStyles>
    <p:titleStyle>
      <a:lvl1pPr algn="ctr" defTabSz="457200" rtl="0" eaLnBrk="1" fontAlgn="base" hangingPunct="1">
        <a:lnSpc>
          <a:spcPct val="80000"/>
        </a:lnSpc>
        <a:spcBef>
          <a:spcPct val="0"/>
        </a:spcBef>
        <a:spcAft>
          <a:spcPct val="0"/>
        </a:spcAft>
        <a:defRPr sz="3200" b="1" i="0" kern="1200">
          <a:solidFill>
            <a:schemeClr val="accent2"/>
          </a:solidFill>
          <a:latin typeface="Lucida Grande" panose="020B0600040502020204" pitchFamily="34" charset="0"/>
          <a:ea typeface="ＭＳ Ｐゴシック" charset="0"/>
          <a:cs typeface="Lucida Grande" panose="020B0600040502020204" pitchFamily="34" charset="0"/>
        </a:defRPr>
      </a:lvl1pPr>
      <a:lvl2pPr algn="r" defTabSz="457200" rtl="0" eaLnBrk="1" fontAlgn="base" hangingPunct="1">
        <a:lnSpc>
          <a:spcPct val="80000"/>
        </a:lnSpc>
        <a:spcBef>
          <a:spcPct val="0"/>
        </a:spcBef>
        <a:spcAft>
          <a:spcPct val="0"/>
        </a:spcAft>
        <a:defRPr sz="3600" b="1">
          <a:solidFill>
            <a:schemeClr val="bg1"/>
          </a:solidFill>
          <a:latin typeface="Corbel" charset="0"/>
          <a:ea typeface="ＭＳ Ｐゴシック" charset="0"/>
          <a:cs typeface="ＭＳ Ｐゴシック" charset="0"/>
        </a:defRPr>
      </a:lvl2pPr>
      <a:lvl3pPr algn="r" defTabSz="457200" rtl="0" eaLnBrk="1" fontAlgn="base" hangingPunct="1">
        <a:lnSpc>
          <a:spcPct val="80000"/>
        </a:lnSpc>
        <a:spcBef>
          <a:spcPct val="0"/>
        </a:spcBef>
        <a:spcAft>
          <a:spcPct val="0"/>
        </a:spcAft>
        <a:defRPr sz="3600" b="1">
          <a:solidFill>
            <a:schemeClr val="bg1"/>
          </a:solidFill>
          <a:latin typeface="Corbel" charset="0"/>
          <a:ea typeface="ＭＳ Ｐゴシック" charset="0"/>
          <a:cs typeface="ＭＳ Ｐゴシック" charset="0"/>
        </a:defRPr>
      </a:lvl3pPr>
      <a:lvl4pPr algn="r" defTabSz="457200" rtl="0" eaLnBrk="1" fontAlgn="base" hangingPunct="1">
        <a:lnSpc>
          <a:spcPct val="80000"/>
        </a:lnSpc>
        <a:spcBef>
          <a:spcPct val="0"/>
        </a:spcBef>
        <a:spcAft>
          <a:spcPct val="0"/>
        </a:spcAft>
        <a:defRPr sz="3600" b="1">
          <a:solidFill>
            <a:schemeClr val="bg1"/>
          </a:solidFill>
          <a:latin typeface="Corbel" charset="0"/>
          <a:ea typeface="ＭＳ Ｐゴシック" charset="0"/>
          <a:cs typeface="ＭＳ Ｐゴシック" charset="0"/>
        </a:defRPr>
      </a:lvl4pPr>
      <a:lvl5pPr algn="r" defTabSz="457200" rtl="0" eaLnBrk="1" fontAlgn="base" hangingPunct="1">
        <a:lnSpc>
          <a:spcPct val="80000"/>
        </a:lnSpc>
        <a:spcBef>
          <a:spcPct val="0"/>
        </a:spcBef>
        <a:spcAft>
          <a:spcPct val="0"/>
        </a:spcAft>
        <a:defRPr sz="3600" b="1">
          <a:solidFill>
            <a:schemeClr val="bg1"/>
          </a:solidFill>
          <a:latin typeface="Corbel" charset="0"/>
          <a:ea typeface="ＭＳ Ｐゴシック" charset="0"/>
          <a:cs typeface="ＭＳ Ｐゴシック" charset="0"/>
        </a:defRPr>
      </a:lvl5pPr>
      <a:lvl6pPr marL="457200" algn="r" defTabSz="457200" rtl="0" eaLnBrk="1" fontAlgn="base" hangingPunct="1">
        <a:lnSpc>
          <a:spcPct val="80000"/>
        </a:lnSpc>
        <a:spcBef>
          <a:spcPct val="0"/>
        </a:spcBef>
        <a:spcAft>
          <a:spcPct val="0"/>
        </a:spcAft>
        <a:defRPr sz="3600" b="1">
          <a:solidFill>
            <a:schemeClr val="bg1"/>
          </a:solidFill>
          <a:latin typeface="Corbel" charset="0"/>
          <a:ea typeface="ＭＳ Ｐゴシック" charset="0"/>
          <a:cs typeface="ＭＳ Ｐゴシック" charset="0"/>
        </a:defRPr>
      </a:lvl6pPr>
      <a:lvl7pPr marL="914400" algn="r" defTabSz="457200" rtl="0" eaLnBrk="1" fontAlgn="base" hangingPunct="1">
        <a:lnSpc>
          <a:spcPct val="80000"/>
        </a:lnSpc>
        <a:spcBef>
          <a:spcPct val="0"/>
        </a:spcBef>
        <a:spcAft>
          <a:spcPct val="0"/>
        </a:spcAft>
        <a:defRPr sz="3600" b="1">
          <a:solidFill>
            <a:schemeClr val="bg1"/>
          </a:solidFill>
          <a:latin typeface="Corbel" charset="0"/>
          <a:ea typeface="ＭＳ Ｐゴシック" charset="0"/>
          <a:cs typeface="ＭＳ Ｐゴシック" charset="0"/>
        </a:defRPr>
      </a:lvl7pPr>
      <a:lvl8pPr marL="1371600" algn="r" defTabSz="457200" rtl="0" eaLnBrk="1" fontAlgn="base" hangingPunct="1">
        <a:lnSpc>
          <a:spcPct val="80000"/>
        </a:lnSpc>
        <a:spcBef>
          <a:spcPct val="0"/>
        </a:spcBef>
        <a:spcAft>
          <a:spcPct val="0"/>
        </a:spcAft>
        <a:defRPr sz="3600" b="1">
          <a:solidFill>
            <a:schemeClr val="bg1"/>
          </a:solidFill>
          <a:latin typeface="Corbel" charset="0"/>
          <a:ea typeface="ＭＳ Ｐゴシック" charset="0"/>
          <a:cs typeface="ＭＳ Ｐゴシック" charset="0"/>
        </a:defRPr>
      </a:lvl8pPr>
      <a:lvl9pPr marL="1828800" algn="r" defTabSz="457200" rtl="0" eaLnBrk="1" fontAlgn="base" hangingPunct="1">
        <a:lnSpc>
          <a:spcPct val="80000"/>
        </a:lnSpc>
        <a:spcBef>
          <a:spcPct val="0"/>
        </a:spcBef>
        <a:spcAft>
          <a:spcPct val="0"/>
        </a:spcAft>
        <a:defRPr sz="3600" b="1">
          <a:solidFill>
            <a:schemeClr val="bg1"/>
          </a:solidFill>
          <a:latin typeface="Corbel" charset="0"/>
          <a:ea typeface="ＭＳ Ｐゴシック" charset="0"/>
          <a:cs typeface="ＭＳ Ｐゴシック" charset="0"/>
        </a:defRPr>
      </a:lvl9pPr>
    </p:titleStyle>
    <p:bodyStyle>
      <a:lvl1pPr marL="342900" indent="-342900" algn="l" defTabSz="457200" rtl="0" eaLnBrk="1" fontAlgn="base" hangingPunct="1">
        <a:spcBef>
          <a:spcPct val="20000"/>
        </a:spcBef>
        <a:spcAft>
          <a:spcPct val="0"/>
        </a:spcAft>
        <a:buFont typeface="Wingdings" charset="0"/>
        <a:buChar char="§"/>
        <a:defRPr sz="2000" b="0" i="0" kern="1200">
          <a:solidFill>
            <a:schemeClr val="tx1"/>
          </a:solidFill>
          <a:latin typeface="Lucida Grande" panose="020B0600040502020204" pitchFamily="34" charset="0"/>
          <a:ea typeface="ＭＳ Ｐゴシック" charset="0"/>
          <a:cs typeface="Lucida Grande" panose="020B0600040502020204" pitchFamily="34" charset="0"/>
        </a:defRPr>
      </a:lvl1pPr>
      <a:lvl2pPr marL="742950" indent="-285750" algn="l" defTabSz="457200" rtl="0" eaLnBrk="1" fontAlgn="base" hangingPunct="1">
        <a:spcBef>
          <a:spcPct val="20000"/>
        </a:spcBef>
        <a:spcAft>
          <a:spcPct val="0"/>
        </a:spcAft>
        <a:buFont typeface="Wingdings" charset="0"/>
        <a:buChar char="ü"/>
        <a:defRPr sz="2000" b="0" i="0" kern="1200">
          <a:solidFill>
            <a:schemeClr val="accent4"/>
          </a:solidFill>
          <a:latin typeface="Lucida Grande" panose="020B0600040502020204" pitchFamily="34" charset="0"/>
          <a:ea typeface="ＭＳ Ｐゴシック" charset="0"/>
          <a:cs typeface="Lucida Grande" panose="020B0600040502020204" pitchFamily="34" charset="0"/>
        </a:defRPr>
      </a:lvl2pPr>
      <a:lvl3pPr marL="1143000" indent="-228600" algn="l" defTabSz="457200" rtl="0" eaLnBrk="1" fontAlgn="base" hangingPunct="1">
        <a:spcBef>
          <a:spcPct val="20000"/>
        </a:spcBef>
        <a:spcAft>
          <a:spcPct val="0"/>
        </a:spcAft>
        <a:buFont typeface="Arial" charset="0"/>
        <a:buChar char="•"/>
        <a:defRPr sz="2400" kern="1200">
          <a:solidFill>
            <a:schemeClr val="tx1"/>
          </a:solidFill>
          <a:latin typeface="+mn-lt"/>
          <a:ea typeface="ＭＳ Ｐゴシック" charset="0"/>
          <a:cs typeface="+mn-cs"/>
        </a:defRPr>
      </a:lvl3pPr>
      <a:lvl4pPr marL="16002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0"/>
          <a:cs typeface="+mn-cs"/>
        </a:defRPr>
      </a:lvl4pPr>
      <a:lvl5pPr marL="20574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0"/>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nl-NL"/>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png"/><Relationship Id="rId1" Type="http://schemas.openxmlformats.org/officeDocument/2006/relationships/slideLayout" Target="../slideLayouts/slideLayout13.xml"/><Relationship Id="rId4" Type="http://schemas.openxmlformats.org/officeDocument/2006/relationships/image" Target="../media/image37.png"/></Relationships>
</file>

<file path=ppt/slides/_rels/slide3.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13.xml"/><Relationship Id="rId4" Type="http://schemas.openxmlformats.org/officeDocument/2006/relationships/image" Target="../media/image40.JPG"/></Relationships>
</file>

<file path=ppt/slides/_rels/slide4.xml.rels><?xml version="1.0" encoding="UTF-8" standalone="yes"?>
<Relationships xmlns="http://schemas.openxmlformats.org/package/2006/relationships"><Relationship Id="rId3" Type="http://schemas.openxmlformats.org/officeDocument/2006/relationships/image" Target="../media/image41.jpg"/><Relationship Id="rId2" Type="http://schemas.openxmlformats.org/officeDocument/2006/relationships/image" Target="../media/image35.png"/><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jpeg"/><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tekst 1">
            <a:extLst>
              <a:ext uri="{FF2B5EF4-FFF2-40B4-BE49-F238E27FC236}">
                <a16:creationId xmlns:a16="http://schemas.microsoft.com/office/drawing/2014/main" id="{B3EC1BF1-CB50-2F4E-AFAD-030F9E4D77A9}"/>
              </a:ext>
            </a:extLst>
          </p:cNvPr>
          <p:cNvSpPr>
            <a:spLocks noGrp="1"/>
          </p:cNvSpPr>
          <p:nvPr>
            <p:ph type="body" idx="1"/>
          </p:nvPr>
        </p:nvSpPr>
        <p:spPr/>
        <p:txBody>
          <a:bodyPr/>
          <a:lstStyle/>
          <a:p>
            <a:endParaRPr lang="nl-NL"/>
          </a:p>
        </p:txBody>
      </p:sp>
      <p:sp>
        <p:nvSpPr>
          <p:cNvPr id="3" name="Tijdelijke aanduiding voor tekst 2">
            <a:extLst>
              <a:ext uri="{FF2B5EF4-FFF2-40B4-BE49-F238E27FC236}">
                <a16:creationId xmlns:a16="http://schemas.microsoft.com/office/drawing/2014/main" id="{9BBC7A17-4201-0242-AD26-328C4BF2806D}"/>
              </a:ext>
            </a:extLst>
          </p:cNvPr>
          <p:cNvSpPr>
            <a:spLocks noGrp="1"/>
          </p:cNvSpPr>
          <p:nvPr>
            <p:ph type="body" sz="quarter" idx="11"/>
          </p:nvPr>
        </p:nvSpPr>
        <p:spPr/>
        <p:txBody>
          <a:bodyPr/>
          <a:lstStyle/>
          <a:p>
            <a:r>
              <a:rPr lang="nl-NL" dirty="0"/>
              <a:t>Jeroen Brantsma</a:t>
            </a:r>
          </a:p>
        </p:txBody>
      </p:sp>
      <p:sp>
        <p:nvSpPr>
          <p:cNvPr id="4" name="Tijdelijke aanduiding voor tekst 3">
            <a:extLst>
              <a:ext uri="{FF2B5EF4-FFF2-40B4-BE49-F238E27FC236}">
                <a16:creationId xmlns:a16="http://schemas.microsoft.com/office/drawing/2014/main" id="{A92DAC8B-76E7-FD4B-B2F4-C88CF0950186}"/>
              </a:ext>
            </a:extLst>
          </p:cNvPr>
          <p:cNvSpPr>
            <a:spLocks noGrp="1"/>
          </p:cNvSpPr>
          <p:nvPr>
            <p:ph type="body" sz="quarter" idx="12"/>
          </p:nvPr>
        </p:nvSpPr>
        <p:spPr>
          <a:xfrm>
            <a:off x="782914" y="4785190"/>
            <a:ext cx="10626173" cy="536714"/>
          </a:xfrm>
        </p:spPr>
        <p:txBody>
          <a:bodyPr/>
          <a:lstStyle/>
          <a:p>
            <a:r>
              <a:rPr lang="en-US" sz="2400" dirty="0"/>
              <a:t>BIPV pre-installed on Prefab Facades</a:t>
            </a:r>
          </a:p>
        </p:txBody>
      </p:sp>
      <p:sp>
        <p:nvSpPr>
          <p:cNvPr id="5" name="Tijdelijke aanduiding voor tekst 4">
            <a:extLst>
              <a:ext uri="{FF2B5EF4-FFF2-40B4-BE49-F238E27FC236}">
                <a16:creationId xmlns:a16="http://schemas.microsoft.com/office/drawing/2014/main" id="{76F5D618-A1EA-F147-8815-CE445BCA7976}"/>
              </a:ext>
            </a:extLst>
          </p:cNvPr>
          <p:cNvSpPr>
            <a:spLocks noGrp="1"/>
          </p:cNvSpPr>
          <p:nvPr>
            <p:ph type="body" sz="quarter" idx="10"/>
          </p:nvPr>
        </p:nvSpPr>
        <p:spPr/>
        <p:txBody>
          <a:bodyPr/>
          <a:lstStyle/>
          <a:p>
            <a:r>
              <a:rPr lang="nl-NL" dirty="0"/>
              <a:t>Solution </a:t>
            </a:r>
            <a:r>
              <a:rPr lang="nl-NL" dirty="0" err="1"/>
              <a:t>Overview</a:t>
            </a:r>
            <a:r>
              <a:rPr lang="nl-NL" dirty="0"/>
              <a:t> Workshop</a:t>
            </a:r>
          </a:p>
        </p:txBody>
      </p:sp>
      <p:pic>
        <p:nvPicPr>
          <p:cNvPr id="7" name="Afbeelding 6" descr="Afbeelding met tekst, logo, Lettertype, Graphics&#10;&#10;Automatisch gegenereerde beschrijving">
            <a:extLst>
              <a:ext uri="{FF2B5EF4-FFF2-40B4-BE49-F238E27FC236}">
                <a16:creationId xmlns:a16="http://schemas.microsoft.com/office/drawing/2014/main" id="{EEC4D0DD-6C0C-4C26-2595-32444A96C033}"/>
              </a:ext>
            </a:extLst>
          </p:cNvPr>
          <p:cNvPicPr>
            <a:picLocks noChangeAspect="1"/>
          </p:cNvPicPr>
          <p:nvPr/>
        </p:nvPicPr>
        <p:blipFill>
          <a:blip r:embed="rId3"/>
          <a:stretch>
            <a:fillRect/>
          </a:stretch>
        </p:blipFill>
        <p:spPr>
          <a:xfrm>
            <a:off x="7457976" y="5248131"/>
            <a:ext cx="1630040" cy="448594"/>
          </a:xfrm>
          <a:prstGeom prst="rect">
            <a:avLst/>
          </a:prstGeom>
        </p:spPr>
      </p:pic>
    </p:spTree>
    <p:extLst>
      <p:ext uri="{BB962C8B-B14F-4D97-AF65-F5344CB8AC3E}">
        <p14:creationId xmlns:p14="http://schemas.microsoft.com/office/powerpoint/2010/main" val="3413668443"/>
      </p:ext>
    </p:extLst>
  </p:cSld>
  <p:clrMapOvr>
    <a:masterClrMapping/>
  </p:clrMapOvr>
  <mc:AlternateContent xmlns:mc="http://schemas.openxmlformats.org/markup-compatibility/2006" xmlns:p14="http://schemas.microsoft.com/office/powerpoint/2010/main">
    <mc:Choice Requires="p14">
      <p:transition spd="slow" p14:dur="2000" advTm="4994"/>
    </mc:Choice>
    <mc:Fallback xmlns="">
      <p:transition spd="slow" advTm="4994"/>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Afbeelding 5">
            <a:extLst>
              <a:ext uri="{FF2B5EF4-FFF2-40B4-BE49-F238E27FC236}">
                <a16:creationId xmlns:a16="http://schemas.microsoft.com/office/drawing/2014/main" id="{398310F9-7BB7-4006-0177-0644C95DF96B}"/>
              </a:ext>
            </a:extLst>
          </p:cNvPr>
          <p:cNvPicPr>
            <a:picLocks noChangeAspect="1"/>
          </p:cNvPicPr>
          <p:nvPr/>
        </p:nvPicPr>
        <p:blipFill>
          <a:blip r:embed="rId2"/>
          <a:stretch>
            <a:fillRect/>
          </a:stretch>
        </p:blipFill>
        <p:spPr>
          <a:xfrm>
            <a:off x="7432872" y="1131585"/>
            <a:ext cx="4033037" cy="2567403"/>
          </a:xfrm>
          <a:prstGeom prst="rect">
            <a:avLst/>
          </a:prstGeom>
        </p:spPr>
      </p:pic>
      <p:sp>
        <p:nvSpPr>
          <p:cNvPr id="3" name="Titel 2">
            <a:extLst>
              <a:ext uri="{FF2B5EF4-FFF2-40B4-BE49-F238E27FC236}">
                <a16:creationId xmlns:a16="http://schemas.microsoft.com/office/drawing/2014/main" id="{F3084A6A-E1FF-AEFE-E70D-82B5363E5397}"/>
              </a:ext>
            </a:extLst>
          </p:cNvPr>
          <p:cNvSpPr>
            <a:spLocks noGrp="1"/>
          </p:cNvSpPr>
          <p:nvPr>
            <p:ph type="title"/>
          </p:nvPr>
        </p:nvSpPr>
        <p:spPr/>
        <p:txBody>
          <a:bodyPr/>
          <a:lstStyle/>
          <a:p>
            <a:r>
              <a:rPr lang="en-US" dirty="0"/>
              <a:t>BIPV pre-installed on Prefab Facades</a:t>
            </a:r>
            <a:endParaRPr lang="en-GB" dirty="0"/>
          </a:p>
        </p:txBody>
      </p:sp>
      <p:sp>
        <p:nvSpPr>
          <p:cNvPr id="4" name="Tijdelijke aanduiding voor tekst 3">
            <a:extLst>
              <a:ext uri="{FF2B5EF4-FFF2-40B4-BE49-F238E27FC236}">
                <a16:creationId xmlns:a16="http://schemas.microsoft.com/office/drawing/2014/main" id="{96EA257A-142F-ED72-5B6E-022AC822F927}"/>
              </a:ext>
            </a:extLst>
          </p:cNvPr>
          <p:cNvSpPr>
            <a:spLocks noGrp="1"/>
          </p:cNvSpPr>
          <p:nvPr>
            <p:ph type="body" idx="10"/>
          </p:nvPr>
        </p:nvSpPr>
        <p:spPr/>
        <p:txBody>
          <a:bodyPr/>
          <a:lstStyle/>
          <a:p>
            <a:endParaRPr lang="en-GB"/>
          </a:p>
        </p:txBody>
      </p:sp>
      <p:sp>
        <p:nvSpPr>
          <p:cNvPr id="6" name="ZoneTexte 5">
            <a:extLst>
              <a:ext uri="{FF2B5EF4-FFF2-40B4-BE49-F238E27FC236}">
                <a16:creationId xmlns:a16="http://schemas.microsoft.com/office/drawing/2014/main" id="{46CD4994-A882-94CF-A7DB-36C897A81A96}"/>
              </a:ext>
            </a:extLst>
          </p:cNvPr>
          <p:cNvSpPr txBox="1"/>
          <p:nvPr/>
        </p:nvSpPr>
        <p:spPr>
          <a:xfrm>
            <a:off x="476250" y="1119557"/>
            <a:ext cx="5990819" cy="2677656"/>
          </a:xfrm>
          <a:prstGeom prst="rect">
            <a:avLst/>
          </a:prstGeom>
          <a:noFill/>
        </p:spPr>
        <p:txBody>
          <a:bodyPr wrap="square" rtlCol="0">
            <a:spAutoFit/>
          </a:bodyPr>
          <a:lstStyle/>
          <a:p>
            <a:r>
              <a:rPr lang="en-US" sz="2400" b="1" dirty="0"/>
              <a:t>Solution description:</a:t>
            </a:r>
          </a:p>
          <a:p>
            <a:pPr algn="just"/>
            <a:r>
              <a:rPr lang="en-US" dirty="0"/>
              <a:t>This solution refers to the development of a prefabricated façade system with integrated photovoltaics for energy production purposed for renovation of high-rise dwellings/apartment buildings. The system takes advantage of the of vertical space on facades to generate solar energy, whereas prefabrication of integrated solutions reduces CO</a:t>
            </a:r>
            <a:r>
              <a:rPr lang="en-US" baseline="-25000" dirty="0"/>
              <a:t>2</a:t>
            </a:r>
            <a:r>
              <a:rPr lang="en-US" dirty="0"/>
              <a:t> impact by incorporating a circular demountable connection design. </a:t>
            </a:r>
          </a:p>
        </p:txBody>
      </p:sp>
      <p:sp>
        <p:nvSpPr>
          <p:cNvPr id="5" name="ZoneTexte 4">
            <a:extLst>
              <a:ext uri="{FF2B5EF4-FFF2-40B4-BE49-F238E27FC236}">
                <a16:creationId xmlns:a16="http://schemas.microsoft.com/office/drawing/2014/main" id="{DA8A4D10-A089-2447-24DB-2C00F5682250}"/>
              </a:ext>
            </a:extLst>
          </p:cNvPr>
          <p:cNvSpPr txBox="1"/>
          <p:nvPr/>
        </p:nvSpPr>
        <p:spPr>
          <a:xfrm>
            <a:off x="476250" y="3856538"/>
            <a:ext cx="6723203" cy="1938992"/>
          </a:xfrm>
          <a:prstGeom prst="rect">
            <a:avLst/>
          </a:prstGeom>
          <a:noFill/>
        </p:spPr>
        <p:txBody>
          <a:bodyPr wrap="square" rtlCol="0">
            <a:spAutoFit/>
          </a:bodyPr>
          <a:lstStyle/>
          <a:p>
            <a:r>
              <a:rPr lang="en-US" sz="2400" b="1" dirty="0"/>
              <a:t>Targeted KPIs:</a:t>
            </a:r>
          </a:p>
          <a:p>
            <a:r>
              <a:rPr lang="en-US" dirty="0"/>
              <a:t>- Increase renewable energy production</a:t>
            </a:r>
          </a:p>
          <a:p>
            <a:r>
              <a:rPr lang="en-US" dirty="0"/>
              <a:t>- Increase yearly life cycle GWP savings</a:t>
            </a:r>
          </a:p>
          <a:p>
            <a:r>
              <a:rPr lang="en-US" dirty="0"/>
              <a:t>- Reduce time needed on-site for renovation</a:t>
            </a:r>
          </a:p>
          <a:p>
            <a:r>
              <a:rPr lang="en-US" dirty="0"/>
              <a:t>- Reduce waste generated on-site during renovation</a:t>
            </a:r>
          </a:p>
          <a:p>
            <a:endParaRPr lang="en-US" sz="2400" dirty="0"/>
          </a:p>
        </p:txBody>
      </p:sp>
      <p:sp>
        <p:nvSpPr>
          <p:cNvPr id="7" name="ZoneTexte 6">
            <a:extLst>
              <a:ext uri="{FF2B5EF4-FFF2-40B4-BE49-F238E27FC236}">
                <a16:creationId xmlns:a16="http://schemas.microsoft.com/office/drawing/2014/main" id="{5FA71C31-D1AC-A13C-3802-7C6092042059}"/>
              </a:ext>
            </a:extLst>
          </p:cNvPr>
          <p:cNvSpPr txBox="1"/>
          <p:nvPr/>
        </p:nvSpPr>
        <p:spPr>
          <a:xfrm>
            <a:off x="8155826" y="985121"/>
            <a:ext cx="3148314" cy="461665"/>
          </a:xfrm>
          <a:prstGeom prst="rect">
            <a:avLst/>
          </a:prstGeom>
          <a:noFill/>
        </p:spPr>
        <p:txBody>
          <a:bodyPr wrap="square" rtlCol="0">
            <a:spAutoFit/>
          </a:bodyPr>
          <a:lstStyle/>
          <a:p>
            <a:pPr algn="ctr"/>
            <a:r>
              <a:rPr lang="en-US" sz="2400" b="1" dirty="0"/>
              <a:t>TRL: </a:t>
            </a:r>
            <a:r>
              <a:rPr lang="el-GR" sz="2400" b="1" dirty="0"/>
              <a:t>5/6</a:t>
            </a:r>
            <a:r>
              <a:rPr lang="en-US" sz="2400" b="1" dirty="0"/>
              <a:t> -&gt; </a:t>
            </a:r>
            <a:r>
              <a:rPr lang="el-GR" sz="2400" b="1" dirty="0"/>
              <a:t>8</a:t>
            </a:r>
            <a:endParaRPr lang="en-US" sz="2400" dirty="0"/>
          </a:p>
        </p:txBody>
      </p:sp>
      <p:pic>
        <p:nvPicPr>
          <p:cNvPr id="8" name="Afbeelding 1">
            <a:extLst>
              <a:ext uri="{FF2B5EF4-FFF2-40B4-BE49-F238E27FC236}">
                <a16:creationId xmlns:a16="http://schemas.microsoft.com/office/drawing/2014/main" id="{D9FC80F5-8046-F617-9DE8-0C692C694FAC}"/>
              </a:ext>
            </a:extLst>
          </p:cNvPr>
          <p:cNvPicPr/>
          <p:nvPr/>
        </p:nvPicPr>
        <p:blipFill rotWithShape="1">
          <a:blip r:embed="rId3" cstate="print">
            <a:extLst>
              <a:ext uri="{28A0092B-C50C-407E-A947-70E740481C1C}">
                <a14:useLocalDpi xmlns:a14="http://schemas.microsoft.com/office/drawing/2010/main" val="0"/>
              </a:ext>
            </a:extLst>
          </a:blip>
          <a:srcRect l="37430" r="-1"/>
          <a:stretch/>
        </p:blipFill>
        <p:spPr bwMode="auto">
          <a:xfrm>
            <a:off x="7124962" y="3579675"/>
            <a:ext cx="2476085" cy="2328455"/>
          </a:xfrm>
          <a:prstGeom prst="rect">
            <a:avLst/>
          </a:prstGeom>
          <a:ln>
            <a:noFill/>
          </a:ln>
          <a:extLst>
            <a:ext uri="{53640926-AAD7-44D8-BBD7-CCE9431645EC}">
              <a14:shadowObscured xmlns:a14="http://schemas.microsoft.com/office/drawing/2010/main"/>
            </a:ext>
          </a:extLst>
        </p:spPr>
      </p:pic>
      <p:pic>
        <p:nvPicPr>
          <p:cNvPr id="11" name="Afbeelding 10">
            <a:extLst>
              <a:ext uri="{FF2B5EF4-FFF2-40B4-BE49-F238E27FC236}">
                <a16:creationId xmlns:a16="http://schemas.microsoft.com/office/drawing/2014/main" id="{B3C3C19C-22D9-9407-2A0F-C65E659D4D90}"/>
              </a:ext>
            </a:extLst>
          </p:cNvPr>
          <p:cNvPicPr>
            <a:picLocks noChangeAspect="1"/>
          </p:cNvPicPr>
          <p:nvPr/>
        </p:nvPicPr>
        <p:blipFill rotWithShape="1">
          <a:blip r:embed="rId4"/>
          <a:srcRect l="5557" t="14104"/>
          <a:stretch/>
        </p:blipFill>
        <p:spPr>
          <a:xfrm>
            <a:off x="9526556" y="3558050"/>
            <a:ext cx="2679540" cy="2350080"/>
          </a:xfrm>
          <a:prstGeom prst="rect">
            <a:avLst/>
          </a:prstGeom>
        </p:spPr>
      </p:pic>
    </p:spTree>
    <p:extLst>
      <p:ext uri="{BB962C8B-B14F-4D97-AF65-F5344CB8AC3E}">
        <p14:creationId xmlns:p14="http://schemas.microsoft.com/office/powerpoint/2010/main" val="412246585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jdelijke aanduiding voor tekst 3">
            <a:extLst>
              <a:ext uri="{FF2B5EF4-FFF2-40B4-BE49-F238E27FC236}">
                <a16:creationId xmlns:a16="http://schemas.microsoft.com/office/drawing/2014/main" id="{98EE5C1E-5E57-EB70-FF44-2F028740232C}"/>
              </a:ext>
            </a:extLst>
          </p:cNvPr>
          <p:cNvSpPr>
            <a:spLocks noGrp="1"/>
          </p:cNvSpPr>
          <p:nvPr>
            <p:ph type="body" idx="10"/>
          </p:nvPr>
        </p:nvSpPr>
        <p:spPr/>
        <p:txBody>
          <a:bodyPr/>
          <a:lstStyle/>
          <a:p>
            <a:endParaRPr lang="nl-NL"/>
          </a:p>
        </p:txBody>
      </p:sp>
      <p:pic>
        <p:nvPicPr>
          <p:cNvPr id="6" name="Afbeelding 5" descr="Afbeelding met buitenshuis, hemel, gebouw, raam&#10;&#10;Automatisch gegenereerde beschrijving">
            <a:extLst>
              <a:ext uri="{FF2B5EF4-FFF2-40B4-BE49-F238E27FC236}">
                <a16:creationId xmlns:a16="http://schemas.microsoft.com/office/drawing/2014/main" id="{043C74E3-6769-739E-8103-E7D2F19B924C}"/>
              </a:ext>
            </a:extLst>
          </p:cNvPr>
          <p:cNvPicPr>
            <a:picLocks noChangeAspect="1"/>
          </p:cNvPicPr>
          <p:nvPr/>
        </p:nvPicPr>
        <p:blipFill rotWithShape="1">
          <a:blip r:embed="rId2"/>
          <a:srcRect b="13574"/>
          <a:stretch/>
        </p:blipFill>
        <p:spPr>
          <a:xfrm>
            <a:off x="5738064" y="3004322"/>
            <a:ext cx="6453936" cy="2967272"/>
          </a:xfrm>
          <a:prstGeom prst="rect">
            <a:avLst/>
          </a:prstGeom>
        </p:spPr>
      </p:pic>
      <p:pic>
        <p:nvPicPr>
          <p:cNvPr id="8" name="Afbeelding 7" descr="Afbeelding met hemel, wolk, buitenshuis, raam&#10;&#10;Automatisch gegenereerde beschrijving">
            <a:extLst>
              <a:ext uri="{FF2B5EF4-FFF2-40B4-BE49-F238E27FC236}">
                <a16:creationId xmlns:a16="http://schemas.microsoft.com/office/drawing/2014/main" id="{07F63F9B-5C3F-8527-9465-CF9C0861722B}"/>
              </a:ext>
            </a:extLst>
          </p:cNvPr>
          <p:cNvPicPr>
            <a:picLocks noChangeAspect="1"/>
          </p:cNvPicPr>
          <p:nvPr/>
        </p:nvPicPr>
        <p:blipFill>
          <a:blip r:embed="rId3"/>
          <a:stretch>
            <a:fillRect/>
          </a:stretch>
        </p:blipFill>
        <p:spPr>
          <a:xfrm>
            <a:off x="5738064" y="0"/>
            <a:ext cx="6453937" cy="3429000"/>
          </a:xfrm>
          <a:prstGeom prst="rect">
            <a:avLst/>
          </a:prstGeom>
        </p:spPr>
      </p:pic>
      <p:pic>
        <p:nvPicPr>
          <p:cNvPr id="10" name="Afbeelding 9" descr="Afbeelding met buitenshuis, bouw, raam, huis&#10;&#10;Automatisch gegenereerde beschrijving">
            <a:extLst>
              <a:ext uri="{FF2B5EF4-FFF2-40B4-BE49-F238E27FC236}">
                <a16:creationId xmlns:a16="http://schemas.microsoft.com/office/drawing/2014/main" id="{33B3A507-2376-63A0-93FE-16A196C7924D}"/>
              </a:ext>
            </a:extLst>
          </p:cNvPr>
          <p:cNvPicPr>
            <a:picLocks noChangeAspect="1"/>
          </p:cNvPicPr>
          <p:nvPr/>
        </p:nvPicPr>
        <p:blipFill>
          <a:blip r:embed="rId4"/>
          <a:stretch>
            <a:fillRect/>
          </a:stretch>
        </p:blipFill>
        <p:spPr>
          <a:xfrm rot="16200000">
            <a:off x="-116764" y="116763"/>
            <a:ext cx="5971591" cy="5738063"/>
          </a:xfrm>
          <a:prstGeom prst="rect">
            <a:avLst/>
          </a:prstGeom>
        </p:spPr>
      </p:pic>
    </p:spTree>
    <p:extLst>
      <p:ext uri="{BB962C8B-B14F-4D97-AF65-F5344CB8AC3E}">
        <p14:creationId xmlns:p14="http://schemas.microsoft.com/office/powerpoint/2010/main" val="310004457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a:extLst>
              <a:ext uri="{FF2B5EF4-FFF2-40B4-BE49-F238E27FC236}">
                <a16:creationId xmlns:a16="http://schemas.microsoft.com/office/drawing/2014/main" id="{F3084A6A-E1FF-AEFE-E70D-82B5363E5397}"/>
              </a:ext>
            </a:extLst>
          </p:cNvPr>
          <p:cNvSpPr>
            <a:spLocks noGrp="1"/>
          </p:cNvSpPr>
          <p:nvPr>
            <p:ph type="title"/>
          </p:nvPr>
        </p:nvSpPr>
        <p:spPr/>
        <p:txBody>
          <a:bodyPr/>
          <a:lstStyle/>
          <a:p>
            <a:r>
              <a:rPr lang="en-US" dirty="0"/>
              <a:t>BIPV pre-installed on Prefab Facades</a:t>
            </a:r>
            <a:endParaRPr lang="en-GB" dirty="0"/>
          </a:p>
        </p:txBody>
      </p:sp>
      <p:sp>
        <p:nvSpPr>
          <p:cNvPr id="4" name="Tijdelijke aanduiding voor tekst 3">
            <a:extLst>
              <a:ext uri="{FF2B5EF4-FFF2-40B4-BE49-F238E27FC236}">
                <a16:creationId xmlns:a16="http://schemas.microsoft.com/office/drawing/2014/main" id="{96EA257A-142F-ED72-5B6E-022AC822F927}"/>
              </a:ext>
            </a:extLst>
          </p:cNvPr>
          <p:cNvSpPr>
            <a:spLocks noGrp="1"/>
          </p:cNvSpPr>
          <p:nvPr>
            <p:ph type="body" idx="10"/>
          </p:nvPr>
        </p:nvSpPr>
        <p:spPr/>
        <p:txBody>
          <a:bodyPr/>
          <a:lstStyle/>
          <a:p>
            <a:endParaRPr lang="en-GB"/>
          </a:p>
        </p:txBody>
      </p:sp>
      <p:sp>
        <p:nvSpPr>
          <p:cNvPr id="5" name="ZoneTexte 4">
            <a:extLst>
              <a:ext uri="{FF2B5EF4-FFF2-40B4-BE49-F238E27FC236}">
                <a16:creationId xmlns:a16="http://schemas.microsoft.com/office/drawing/2014/main" id="{DA8A4D10-A089-2447-24DB-2C00F5682250}"/>
              </a:ext>
            </a:extLst>
          </p:cNvPr>
          <p:cNvSpPr txBox="1"/>
          <p:nvPr/>
        </p:nvSpPr>
        <p:spPr>
          <a:xfrm>
            <a:off x="507534" y="1125785"/>
            <a:ext cx="5959535" cy="2954655"/>
          </a:xfrm>
          <a:prstGeom prst="rect">
            <a:avLst/>
          </a:prstGeom>
          <a:noFill/>
        </p:spPr>
        <p:txBody>
          <a:bodyPr wrap="square" rtlCol="0">
            <a:spAutoFit/>
          </a:bodyPr>
          <a:lstStyle/>
          <a:p>
            <a:r>
              <a:rPr lang="en-US" sz="2400" b="1" dirty="0"/>
              <a:t>Further Benefits:</a:t>
            </a:r>
          </a:p>
          <a:p>
            <a:pPr marL="285750" indent="-285750">
              <a:buFont typeface="Wingdings" panose="05000000000000000000" pitchFamily="2" charset="2"/>
              <a:buChar char="ü"/>
            </a:pPr>
            <a:endParaRPr lang="en-US" dirty="0"/>
          </a:p>
          <a:p>
            <a:pPr marL="285750" indent="-285750">
              <a:buFont typeface="Wingdings" panose="05000000000000000000" pitchFamily="2" charset="2"/>
              <a:buChar char="ü"/>
            </a:pPr>
            <a:r>
              <a:rPr lang="en-US" dirty="0"/>
              <a:t>Usage of vertical space on facades to generate solar energy (150 Wp/m</a:t>
            </a:r>
            <a:r>
              <a:rPr lang="en-US" baseline="30000" dirty="0"/>
              <a:t>2</a:t>
            </a:r>
            <a:r>
              <a:rPr lang="en-US" dirty="0"/>
              <a:t>).</a:t>
            </a:r>
          </a:p>
          <a:p>
            <a:pPr marL="285750" indent="-285750">
              <a:buFont typeface="Wingdings" panose="05000000000000000000" pitchFamily="2" charset="2"/>
              <a:buChar char="ü"/>
            </a:pPr>
            <a:endParaRPr lang="en-US" dirty="0"/>
          </a:p>
          <a:p>
            <a:pPr marL="285750" indent="-285750">
              <a:buFont typeface="Wingdings" panose="05000000000000000000" pitchFamily="2" charset="2"/>
              <a:buChar char="ü"/>
            </a:pPr>
            <a:r>
              <a:rPr lang="en-US" dirty="0"/>
              <a:t>Prefabrication of integrated solutions reduces CO</a:t>
            </a:r>
            <a:r>
              <a:rPr lang="en-US" baseline="-25000" dirty="0"/>
              <a:t>2</a:t>
            </a:r>
            <a:r>
              <a:rPr lang="en-US" dirty="0"/>
              <a:t> impact by incorporating a circular demountable connection design.</a:t>
            </a:r>
          </a:p>
          <a:p>
            <a:pPr marL="285750" indent="-285750">
              <a:buFont typeface="Wingdings" panose="05000000000000000000" pitchFamily="2" charset="2"/>
              <a:buChar char="ü"/>
            </a:pPr>
            <a:endParaRPr lang="en-US" dirty="0"/>
          </a:p>
          <a:p>
            <a:pPr marL="285750" indent="-285750">
              <a:buFont typeface="Wingdings" panose="05000000000000000000" pitchFamily="2" charset="2"/>
              <a:buChar char="ü"/>
            </a:pPr>
            <a:r>
              <a:rPr lang="en-US" dirty="0"/>
              <a:t>Save up to 20% of PV façade installation costs. </a:t>
            </a:r>
          </a:p>
        </p:txBody>
      </p:sp>
      <p:pic>
        <p:nvPicPr>
          <p:cNvPr id="8" name="Afbeelding 5">
            <a:extLst>
              <a:ext uri="{FF2B5EF4-FFF2-40B4-BE49-F238E27FC236}">
                <a16:creationId xmlns:a16="http://schemas.microsoft.com/office/drawing/2014/main" id="{D9B13ED7-7AEA-606B-4219-74CE76051037}"/>
              </a:ext>
            </a:extLst>
          </p:cNvPr>
          <p:cNvPicPr>
            <a:picLocks noChangeAspect="1"/>
          </p:cNvPicPr>
          <p:nvPr/>
        </p:nvPicPr>
        <p:blipFill>
          <a:blip r:embed="rId2"/>
          <a:stretch>
            <a:fillRect/>
          </a:stretch>
        </p:blipFill>
        <p:spPr>
          <a:xfrm>
            <a:off x="8500188" y="1360584"/>
            <a:ext cx="3691812" cy="2237870"/>
          </a:xfrm>
          <a:prstGeom prst="rect">
            <a:avLst/>
          </a:prstGeom>
        </p:spPr>
      </p:pic>
      <p:sp>
        <p:nvSpPr>
          <p:cNvPr id="9" name="ZoneTexte 6">
            <a:extLst>
              <a:ext uri="{FF2B5EF4-FFF2-40B4-BE49-F238E27FC236}">
                <a16:creationId xmlns:a16="http://schemas.microsoft.com/office/drawing/2014/main" id="{334770C8-B068-1541-95C4-B97E3005BA26}"/>
              </a:ext>
            </a:extLst>
          </p:cNvPr>
          <p:cNvSpPr txBox="1"/>
          <p:nvPr/>
        </p:nvSpPr>
        <p:spPr>
          <a:xfrm>
            <a:off x="8155826" y="985121"/>
            <a:ext cx="3148314" cy="461665"/>
          </a:xfrm>
          <a:prstGeom prst="rect">
            <a:avLst/>
          </a:prstGeom>
          <a:noFill/>
        </p:spPr>
        <p:txBody>
          <a:bodyPr wrap="square" rtlCol="0">
            <a:spAutoFit/>
          </a:bodyPr>
          <a:lstStyle/>
          <a:p>
            <a:pPr algn="ctr"/>
            <a:r>
              <a:rPr lang="en-US" sz="2400" b="1" dirty="0"/>
              <a:t>TRL: </a:t>
            </a:r>
            <a:r>
              <a:rPr lang="el-GR" sz="2400" b="1" dirty="0"/>
              <a:t>5/6</a:t>
            </a:r>
            <a:r>
              <a:rPr lang="en-US" sz="2400" b="1" dirty="0"/>
              <a:t> -&gt; </a:t>
            </a:r>
            <a:r>
              <a:rPr lang="el-GR" sz="2400" b="1" dirty="0"/>
              <a:t>8</a:t>
            </a:r>
            <a:endParaRPr lang="en-US" sz="2400" dirty="0"/>
          </a:p>
        </p:txBody>
      </p:sp>
      <p:pic>
        <p:nvPicPr>
          <p:cNvPr id="2" name="Afbeelding 1" descr="Afbeelding met buitenshuis, hemel, meer, water&#10;&#10;Automatisch gegenereerde beschrijving">
            <a:extLst>
              <a:ext uri="{FF2B5EF4-FFF2-40B4-BE49-F238E27FC236}">
                <a16:creationId xmlns:a16="http://schemas.microsoft.com/office/drawing/2014/main" id="{73ABD6AD-8D19-E661-5EF3-8A4B5D057B32}"/>
              </a:ext>
            </a:extLst>
          </p:cNvPr>
          <p:cNvPicPr>
            <a:picLocks noChangeAspect="1"/>
          </p:cNvPicPr>
          <p:nvPr/>
        </p:nvPicPr>
        <p:blipFill>
          <a:blip r:embed="rId3"/>
          <a:stretch>
            <a:fillRect/>
          </a:stretch>
        </p:blipFill>
        <p:spPr>
          <a:xfrm>
            <a:off x="8500188" y="3598454"/>
            <a:ext cx="3691811" cy="2150051"/>
          </a:xfrm>
          <a:prstGeom prst="rect">
            <a:avLst/>
          </a:prstGeom>
        </p:spPr>
      </p:pic>
    </p:spTree>
    <p:extLst>
      <p:ext uri="{BB962C8B-B14F-4D97-AF65-F5344CB8AC3E}">
        <p14:creationId xmlns:p14="http://schemas.microsoft.com/office/powerpoint/2010/main" val="177603061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a:extLst>
              <a:ext uri="{FF2B5EF4-FFF2-40B4-BE49-F238E27FC236}">
                <a16:creationId xmlns:a16="http://schemas.microsoft.com/office/drawing/2014/main" id="{F3084A6A-E1FF-AEFE-E70D-82B5363E5397}"/>
              </a:ext>
            </a:extLst>
          </p:cNvPr>
          <p:cNvSpPr>
            <a:spLocks noGrp="1"/>
          </p:cNvSpPr>
          <p:nvPr>
            <p:ph type="title"/>
          </p:nvPr>
        </p:nvSpPr>
        <p:spPr/>
        <p:txBody>
          <a:bodyPr/>
          <a:lstStyle/>
          <a:p>
            <a:r>
              <a:rPr lang="en-US" dirty="0"/>
              <a:t>BIPV pre-installed on Prefab Facades</a:t>
            </a:r>
            <a:endParaRPr lang="en-GB" dirty="0"/>
          </a:p>
        </p:txBody>
      </p:sp>
      <p:sp>
        <p:nvSpPr>
          <p:cNvPr id="4" name="Tijdelijke aanduiding voor tekst 3">
            <a:extLst>
              <a:ext uri="{FF2B5EF4-FFF2-40B4-BE49-F238E27FC236}">
                <a16:creationId xmlns:a16="http://schemas.microsoft.com/office/drawing/2014/main" id="{96EA257A-142F-ED72-5B6E-022AC822F927}"/>
              </a:ext>
            </a:extLst>
          </p:cNvPr>
          <p:cNvSpPr>
            <a:spLocks noGrp="1"/>
          </p:cNvSpPr>
          <p:nvPr>
            <p:ph type="body" idx="10"/>
          </p:nvPr>
        </p:nvSpPr>
        <p:spPr/>
        <p:txBody>
          <a:bodyPr/>
          <a:lstStyle/>
          <a:p>
            <a:endParaRPr lang="en-GB"/>
          </a:p>
        </p:txBody>
      </p:sp>
      <p:sp>
        <p:nvSpPr>
          <p:cNvPr id="6" name="ZoneTexte 5">
            <a:extLst>
              <a:ext uri="{FF2B5EF4-FFF2-40B4-BE49-F238E27FC236}">
                <a16:creationId xmlns:a16="http://schemas.microsoft.com/office/drawing/2014/main" id="{46CD4994-A882-94CF-A7DB-36C897A81A96}"/>
              </a:ext>
            </a:extLst>
          </p:cNvPr>
          <p:cNvSpPr txBox="1"/>
          <p:nvPr/>
        </p:nvSpPr>
        <p:spPr>
          <a:xfrm>
            <a:off x="476250" y="1209675"/>
            <a:ext cx="6723203" cy="1846659"/>
          </a:xfrm>
          <a:prstGeom prst="rect">
            <a:avLst/>
          </a:prstGeom>
          <a:noFill/>
        </p:spPr>
        <p:txBody>
          <a:bodyPr wrap="square" rtlCol="0">
            <a:spAutoFit/>
          </a:bodyPr>
          <a:lstStyle/>
          <a:p>
            <a:r>
              <a:rPr lang="en-US" sz="2400" b="1" dirty="0"/>
              <a:t>Challenge addressed:</a:t>
            </a:r>
          </a:p>
          <a:p>
            <a:pPr algn="just"/>
            <a:r>
              <a:rPr lang="en-US" dirty="0"/>
              <a:t>The integration of BIPV modules on prefabricated facades facilitates renewable energy generation within urban environments where vertical facades often present the major available surface for solar energy generation systems installation, combined with all the benefits of prefabricated building elements. </a:t>
            </a:r>
          </a:p>
        </p:txBody>
      </p:sp>
      <p:sp>
        <p:nvSpPr>
          <p:cNvPr id="14" name="ZoneTexte 13">
            <a:extLst>
              <a:ext uri="{FF2B5EF4-FFF2-40B4-BE49-F238E27FC236}">
                <a16:creationId xmlns:a16="http://schemas.microsoft.com/office/drawing/2014/main" id="{C61D6AD5-620A-ED31-E88D-BAC44482FDE3}"/>
              </a:ext>
            </a:extLst>
          </p:cNvPr>
          <p:cNvSpPr txBox="1"/>
          <p:nvPr/>
        </p:nvSpPr>
        <p:spPr>
          <a:xfrm>
            <a:off x="476250" y="3215936"/>
            <a:ext cx="7237427" cy="1846659"/>
          </a:xfrm>
          <a:prstGeom prst="rect">
            <a:avLst/>
          </a:prstGeom>
          <a:noFill/>
        </p:spPr>
        <p:txBody>
          <a:bodyPr wrap="square" rtlCol="0">
            <a:spAutoFit/>
          </a:bodyPr>
          <a:lstStyle/>
          <a:p>
            <a:r>
              <a:rPr lang="en-US" sz="2400" b="1" dirty="0"/>
              <a:t>Demo Site:</a:t>
            </a:r>
          </a:p>
          <a:p>
            <a:pPr marL="285750" indent="-285750">
              <a:buFontTx/>
              <a:buChar char="-"/>
            </a:pPr>
            <a:r>
              <a:rPr lang="en-US" dirty="0"/>
              <a:t>Demo Site #3: </a:t>
            </a:r>
            <a:r>
              <a:rPr lang="en-US" dirty="0" err="1"/>
              <a:t>Selwerd</a:t>
            </a:r>
            <a:r>
              <a:rPr lang="en-US" dirty="0"/>
              <a:t> District, Groningen, The Netherlands</a:t>
            </a:r>
          </a:p>
          <a:p>
            <a:pPr marL="285750" indent="-285750">
              <a:buFontTx/>
              <a:buChar char="-"/>
            </a:pPr>
            <a:r>
              <a:rPr lang="en-US" dirty="0"/>
              <a:t>Optimize the demount connector and PV integration to enhance the seamless integration in the renovation process of high-rise dwellings, allowing for 50% reduction of assembly time on site.</a:t>
            </a:r>
          </a:p>
          <a:p>
            <a:pPr marL="285750" indent="-285750">
              <a:buFontTx/>
              <a:buChar char="-"/>
            </a:pPr>
            <a:endParaRPr lang="en-US" dirty="0"/>
          </a:p>
        </p:txBody>
      </p:sp>
      <p:pic>
        <p:nvPicPr>
          <p:cNvPr id="5" name="Picture 1637851164" descr="A high angle view of a building&#10;&#10;Description automatically generated with medium confidence">
            <a:extLst>
              <a:ext uri="{FF2B5EF4-FFF2-40B4-BE49-F238E27FC236}">
                <a16:creationId xmlns:a16="http://schemas.microsoft.com/office/drawing/2014/main" id="{01B8611B-5634-EEDF-A8E7-8B8CC6511F8C}"/>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t="21846" b="9322"/>
          <a:stretch/>
        </p:blipFill>
        <p:spPr bwMode="auto">
          <a:xfrm>
            <a:off x="8492306" y="1038663"/>
            <a:ext cx="2890438" cy="2287571"/>
          </a:xfrm>
          <a:prstGeom prst="rect">
            <a:avLst/>
          </a:prstGeom>
          <a:noFill/>
          <a:ln>
            <a:noFill/>
          </a:ln>
          <a:extLst>
            <a:ext uri="{53640926-AAD7-44D8-BBD7-CCE9431645EC}">
              <a14:shadowObscured xmlns:a14="http://schemas.microsoft.com/office/drawing/2010/main"/>
            </a:ext>
          </a:extLst>
        </p:spPr>
      </p:pic>
      <p:pic>
        <p:nvPicPr>
          <p:cNvPr id="7" name="Picture 232075708">
            <a:extLst>
              <a:ext uri="{FF2B5EF4-FFF2-40B4-BE49-F238E27FC236}">
                <a16:creationId xmlns:a16="http://schemas.microsoft.com/office/drawing/2014/main" id="{D2A46AAD-EF91-C230-310A-180ED0950227}"/>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5400000">
            <a:off x="8758627" y="3134552"/>
            <a:ext cx="2400224" cy="2899089"/>
          </a:xfrm>
          <a:prstGeom prst="rect">
            <a:avLst/>
          </a:prstGeom>
          <a:noFill/>
        </p:spPr>
      </p:pic>
    </p:spTree>
    <p:extLst>
      <p:ext uri="{BB962C8B-B14F-4D97-AF65-F5344CB8AC3E}">
        <p14:creationId xmlns:p14="http://schemas.microsoft.com/office/powerpoint/2010/main" val="176414077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a:extLst>
              <a:ext uri="{FF2B5EF4-FFF2-40B4-BE49-F238E27FC236}">
                <a16:creationId xmlns:a16="http://schemas.microsoft.com/office/drawing/2014/main" id="{F3084A6A-E1FF-AEFE-E70D-82B5363E5397}"/>
              </a:ext>
            </a:extLst>
          </p:cNvPr>
          <p:cNvSpPr>
            <a:spLocks noGrp="1"/>
          </p:cNvSpPr>
          <p:nvPr>
            <p:ph type="title"/>
          </p:nvPr>
        </p:nvSpPr>
        <p:spPr/>
        <p:txBody>
          <a:bodyPr/>
          <a:lstStyle/>
          <a:p>
            <a:r>
              <a:rPr lang="en-US" dirty="0"/>
              <a:t>BIPV pre-installed on Prefab Facades</a:t>
            </a:r>
            <a:endParaRPr lang="en-GB" dirty="0"/>
          </a:p>
        </p:txBody>
      </p:sp>
      <p:sp>
        <p:nvSpPr>
          <p:cNvPr id="4" name="Tijdelijke aanduiding voor tekst 3">
            <a:extLst>
              <a:ext uri="{FF2B5EF4-FFF2-40B4-BE49-F238E27FC236}">
                <a16:creationId xmlns:a16="http://schemas.microsoft.com/office/drawing/2014/main" id="{96EA257A-142F-ED72-5B6E-022AC822F927}"/>
              </a:ext>
            </a:extLst>
          </p:cNvPr>
          <p:cNvSpPr>
            <a:spLocks noGrp="1"/>
          </p:cNvSpPr>
          <p:nvPr>
            <p:ph type="body" idx="10"/>
          </p:nvPr>
        </p:nvSpPr>
        <p:spPr/>
        <p:txBody>
          <a:bodyPr/>
          <a:lstStyle/>
          <a:p>
            <a:endParaRPr lang="en-GB"/>
          </a:p>
        </p:txBody>
      </p:sp>
      <p:sp>
        <p:nvSpPr>
          <p:cNvPr id="6" name="ZoneTexte 5">
            <a:extLst>
              <a:ext uri="{FF2B5EF4-FFF2-40B4-BE49-F238E27FC236}">
                <a16:creationId xmlns:a16="http://schemas.microsoft.com/office/drawing/2014/main" id="{46CD4994-A882-94CF-A7DB-36C897A81A96}"/>
              </a:ext>
            </a:extLst>
          </p:cNvPr>
          <p:cNvSpPr txBox="1"/>
          <p:nvPr/>
        </p:nvSpPr>
        <p:spPr>
          <a:xfrm>
            <a:off x="476250" y="1209675"/>
            <a:ext cx="11040560" cy="1846659"/>
          </a:xfrm>
          <a:prstGeom prst="rect">
            <a:avLst/>
          </a:prstGeom>
          <a:noFill/>
        </p:spPr>
        <p:txBody>
          <a:bodyPr wrap="square" rtlCol="0">
            <a:spAutoFit/>
          </a:bodyPr>
          <a:lstStyle/>
          <a:p>
            <a:pPr algn="just"/>
            <a:r>
              <a:rPr lang="en-US" sz="2400" b="1" dirty="0"/>
              <a:t>Potential limitations or challenges:</a:t>
            </a:r>
          </a:p>
          <a:p>
            <a:pPr algn="just"/>
            <a:endParaRPr lang="en-US" dirty="0"/>
          </a:p>
          <a:p>
            <a:pPr marL="285750" indent="-285750" algn="just">
              <a:buFont typeface="Wingdings" panose="05000000000000000000" pitchFamily="2" charset="2"/>
              <a:buChar char="§"/>
            </a:pPr>
            <a:r>
              <a:rPr lang="en-US" dirty="0"/>
              <a:t>Extensive design and testing of mock-ups is necessary to ensure the successful integration of the BIPV on the prefabricated facades. </a:t>
            </a:r>
          </a:p>
          <a:p>
            <a:pPr algn="just"/>
            <a:endParaRPr lang="en-US" dirty="0"/>
          </a:p>
          <a:p>
            <a:pPr marL="285750" indent="-285750" algn="just">
              <a:buFont typeface="Wingdings" panose="05000000000000000000" pitchFamily="2" charset="2"/>
              <a:buChar char="§"/>
            </a:pPr>
            <a:r>
              <a:rPr lang="en-US" dirty="0"/>
              <a:t>Increased initial costs might make the wide market uptake of the solution challenging.</a:t>
            </a:r>
          </a:p>
        </p:txBody>
      </p:sp>
    </p:spTree>
    <p:extLst>
      <p:ext uri="{BB962C8B-B14F-4D97-AF65-F5344CB8AC3E}">
        <p14:creationId xmlns:p14="http://schemas.microsoft.com/office/powerpoint/2010/main" val="245261934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0"/>
          </p:nvPr>
        </p:nvSpPr>
        <p:spPr/>
        <p:txBody>
          <a:bodyPr/>
          <a:lstStyle/>
          <a:p>
            <a:endParaRPr lang="en-US" dirty="0"/>
          </a:p>
          <a:p>
            <a:r>
              <a:rPr lang="en-US" dirty="0"/>
              <a:t>Jeroen </a:t>
            </a:r>
            <a:r>
              <a:rPr lang="en-US" dirty="0" err="1"/>
              <a:t>Brantsma</a:t>
            </a:r>
            <a:endParaRPr lang="en-US" dirty="0"/>
          </a:p>
          <a:p>
            <a:r>
              <a:rPr lang="en-US" dirty="0"/>
              <a:t>WEBO</a:t>
            </a:r>
          </a:p>
          <a:p>
            <a:r>
              <a:rPr lang="en-US"/>
              <a:t>jbrantsma</a:t>
            </a:r>
            <a:r>
              <a:rPr lang="en-US" dirty="0"/>
              <a:t>@webo</a:t>
            </a:r>
            <a:r>
              <a:rPr lang="en-US"/>
              <a:t>.nl</a:t>
            </a:r>
            <a:endParaRPr lang="en-US" dirty="0"/>
          </a:p>
        </p:txBody>
      </p:sp>
      <p:sp>
        <p:nvSpPr>
          <p:cNvPr id="3" name="Title 2"/>
          <p:cNvSpPr>
            <a:spLocks noGrp="1"/>
          </p:cNvSpPr>
          <p:nvPr>
            <p:ph type="title"/>
          </p:nvPr>
        </p:nvSpPr>
        <p:spPr/>
        <p:txBody>
          <a:bodyPr/>
          <a:lstStyle/>
          <a:p>
            <a:r>
              <a:rPr lang="en-US" dirty="0"/>
              <a:t>Thank you!</a:t>
            </a:r>
          </a:p>
        </p:txBody>
      </p:sp>
      <p:sp>
        <p:nvSpPr>
          <p:cNvPr id="4" name="Text Placeholder 3"/>
          <p:cNvSpPr>
            <a:spLocks noGrp="1"/>
          </p:cNvSpPr>
          <p:nvPr>
            <p:ph type="body" idx="11"/>
          </p:nvPr>
        </p:nvSpPr>
        <p:spPr/>
        <p:txBody>
          <a:bodyPr/>
          <a:lstStyle/>
          <a:p>
            <a:endParaRPr lang="en-US"/>
          </a:p>
        </p:txBody>
      </p:sp>
    </p:spTree>
    <p:extLst>
      <p:ext uri="{BB962C8B-B14F-4D97-AF65-F5344CB8AC3E}">
        <p14:creationId xmlns:p14="http://schemas.microsoft.com/office/powerpoint/2010/main" val="948301026"/>
      </p:ext>
    </p:extLst>
  </p:cSld>
  <p:clrMapOvr>
    <a:masterClrMapping/>
  </p:clrMapOvr>
</p:sld>
</file>

<file path=ppt/theme/theme1.xml><?xml version="1.0" encoding="utf-8"?>
<a:theme xmlns:a="http://schemas.openxmlformats.org/drawingml/2006/main" name="InCube">
  <a:themeElements>
    <a:clrScheme name="InCUBE">
      <a:dk1>
        <a:srgbClr val="000000"/>
      </a:dk1>
      <a:lt1>
        <a:srgbClr val="FFFFFF"/>
      </a:lt1>
      <a:dk2>
        <a:srgbClr val="000000"/>
      </a:dk2>
      <a:lt2>
        <a:srgbClr val="D6D5D5"/>
      </a:lt2>
      <a:accent1>
        <a:srgbClr val="25AB7A"/>
      </a:accent1>
      <a:accent2>
        <a:srgbClr val="009881"/>
      </a:accent2>
      <a:accent3>
        <a:srgbClr val="00B0E8"/>
      </a:accent3>
      <a:accent4>
        <a:srgbClr val="008DCD"/>
      </a:accent4>
      <a:accent5>
        <a:srgbClr val="75509B"/>
      </a:accent5>
      <a:accent6>
        <a:srgbClr val="652481"/>
      </a:accent6>
      <a:hlink>
        <a:srgbClr val="00B0E8"/>
      </a:hlink>
      <a:folHlink>
        <a:srgbClr val="006EA3"/>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InCUBE-powerpointtemplate" id="{675D1131-A729-094B-BB56-70DF283B355A}" vid="{5A6709E6-EA8E-C04C-84C9-302073BB048C}"/>
    </a:ext>
  </a:extLst>
</a:theme>
</file>

<file path=ppt/theme/theme2.xml><?xml version="1.0" encoding="utf-8"?>
<a:theme xmlns:a="http://schemas.openxmlformats.org/drawingml/2006/main" name="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1198f212-0835-45e2-b7a7-e460b6fe7c10">
      <Terms xmlns="http://schemas.microsoft.com/office/infopath/2007/PartnerControls"/>
    </lcf76f155ced4ddcb4097134ff3c332f>
    <TaxCatchAll xmlns="e85c52c7-c629-4ab9-b06f-7ff52a278019"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F6F0ADF6E0157443AA2BA4FC4D871AE0" ma:contentTypeVersion="16" ma:contentTypeDescription="Crée un document." ma:contentTypeScope="" ma:versionID="3216926c9691e4d300b5a8b44d51f2f5">
  <xsd:schema xmlns:xsd="http://www.w3.org/2001/XMLSchema" xmlns:xs="http://www.w3.org/2001/XMLSchema" xmlns:p="http://schemas.microsoft.com/office/2006/metadata/properties" xmlns:ns2="1198f212-0835-45e2-b7a7-e460b6fe7c10" xmlns:ns3="e85c52c7-c629-4ab9-b06f-7ff52a278019" targetNamespace="http://schemas.microsoft.com/office/2006/metadata/properties" ma:root="true" ma:fieldsID="8a61afc8f824ef8154de6d289fea9f0c" ns2:_="" ns3:_="">
    <xsd:import namespace="1198f212-0835-45e2-b7a7-e460b6fe7c10"/>
    <xsd:import namespace="e85c52c7-c629-4ab9-b06f-7ff52a278019"/>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element ref="ns3:SharedWithUsers" minOccurs="0"/>
                <xsd:element ref="ns3:SharedWithDetails" minOccurs="0"/>
                <xsd:element ref="ns2:MediaServiceLocation" minOccurs="0"/>
                <xsd:element ref="ns2:MediaLengthInSeconds" minOccurs="0"/>
                <xsd:element ref="ns2:lcf76f155ced4ddcb4097134ff3c332f" minOccurs="0"/>
                <xsd:element ref="ns3: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198f212-0835-45e2-b7a7-e460b6fe7c1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KeyPoints" ma:index="11" nillable="true" ma:displayName="MediaServiceAutoKeyPoints" ma:hidden="true" ma:internalName="MediaServiceAutoKeyPoints" ma:readOnly="true">
      <xsd:simpleType>
        <xsd:restriction base="dms:Note"/>
      </xsd:simpleType>
    </xsd:element>
    <xsd:element name="MediaServiceKeyPoints" ma:index="12" nillable="true" ma:displayName="KeyPoints" ma:internalName="MediaServiceKeyPoints" ma:readOnly="true">
      <xsd:simpleType>
        <xsd:restriction base="dms:Note">
          <xsd:maxLength value="255"/>
        </xsd:restriction>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Balises d’images" ma:readOnly="false" ma:fieldId="{5cf76f15-5ced-4ddc-b409-7134ff3c332f}" ma:taxonomyMulti="true" ma:sspId="841c45ce-1ab6-4cb6-848d-58c2a7313a05"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e85c52c7-c629-4ab9-b06f-7ff52a278019" elementFormDefault="qualified">
    <xsd:import namespace="http://schemas.microsoft.com/office/2006/documentManagement/types"/>
    <xsd:import namespace="http://schemas.microsoft.com/office/infopath/2007/PartnerControls"/>
    <xsd:element name="SharedWithUsers" ma:index="17" nillable="true" ma:displayName="Partagé avec"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Partagé avec détails" ma:internalName="SharedWithDetails" ma:readOnly="true">
      <xsd:simpleType>
        <xsd:restriction base="dms:Note">
          <xsd:maxLength value="255"/>
        </xsd:restriction>
      </xsd:simpleType>
    </xsd:element>
    <xsd:element name="TaxCatchAll" ma:index="23" nillable="true" ma:displayName="Taxonomy Catch All Column" ma:hidden="true" ma:list="{98c4e90a-0177-41f1-a62b-3e50e460e6a0}" ma:internalName="TaxCatchAll" ma:showField="CatchAllData" ma:web="e85c52c7-c629-4ab9-b06f-7ff52a278019">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852975D1-8C7B-4CD2-AF52-8E4E23E5EFFE}">
  <ds:schemaRefs>
    <ds:schemaRef ds:uri="http://schemas.microsoft.com/sharepoint/v3/contenttype/forms"/>
  </ds:schemaRefs>
</ds:datastoreItem>
</file>

<file path=customXml/itemProps2.xml><?xml version="1.0" encoding="utf-8"?>
<ds:datastoreItem xmlns:ds="http://schemas.openxmlformats.org/officeDocument/2006/customXml" ds:itemID="{C355758C-CA15-4F54-ADB1-5379CB4337D3}">
  <ds:schemaRefs>
    <ds:schemaRef ds:uri="http://schemas.microsoft.com/office/2006/metadata/properties"/>
    <ds:schemaRef ds:uri="http://purl.org/dc/dcmitype/"/>
    <ds:schemaRef ds:uri="http://www.w3.org/XML/1998/namespace"/>
    <ds:schemaRef ds:uri="http://schemas.openxmlformats.org/package/2006/metadata/core-properties"/>
    <ds:schemaRef ds:uri="http://schemas.microsoft.com/office/infopath/2007/PartnerControls"/>
    <ds:schemaRef ds:uri="http://schemas.microsoft.com/office/2006/documentManagement/types"/>
    <ds:schemaRef ds:uri="df715dab-d47c-453e-9b2f-d1ee055e8118"/>
    <ds:schemaRef ds:uri="http://purl.org/dc/terms/"/>
    <ds:schemaRef ds:uri="http://purl.org/dc/elements/1.1/"/>
    <ds:schemaRef ds:uri="1f52d5ee-7d1c-4a19-89bf-071b272f4930"/>
    <ds:schemaRef ds:uri="68d3aaef-fdb7-458d-b4e8-fa4d3e85014b"/>
    <ds:schemaRef ds:uri="1198f212-0835-45e2-b7a7-e460b6fe7c10"/>
    <ds:schemaRef ds:uri="e85c52c7-c629-4ab9-b06f-7ff52a278019"/>
  </ds:schemaRefs>
</ds:datastoreItem>
</file>

<file path=customXml/itemProps3.xml><?xml version="1.0" encoding="utf-8"?>
<ds:datastoreItem xmlns:ds="http://schemas.openxmlformats.org/officeDocument/2006/customXml" ds:itemID="{4C07DC93-CD9A-4C6F-ACB0-70200136B6D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1198f212-0835-45e2-b7a7-e460b6fe7c10"/>
    <ds:schemaRef ds:uri="e85c52c7-c629-4ab9-b06f-7ff52a27801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InCube</Template>
  <TotalTime>0</TotalTime>
  <Words>319</Words>
  <Application>Microsoft Office PowerPoint</Application>
  <PresentationFormat>Breedbeeld</PresentationFormat>
  <Paragraphs>40</Paragraphs>
  <Slides>7</Slides>
  <Notes>1</Notes>
  <HiddenSlides>0</HiddenSlides>
  <MMClips>0</MMClips>
  <ScaleCrop>false</ScaleCrop>
  <HeadingPairs>
    <vt:vector size="6" baseType="variant">
      <vt:variant>
        <vt:lpstr>Gebruikte lettertypen</vt:lpstr>
      </vt:variant>
      <vt:variant>
        <vt:i4>6</vt:i4>
      </vt:variant>
      <vt:variant>
        <vt:lpstr>Thema</vt:lpstr>
      </vt:variant>
      <vt:variant>
        <vt:i4>1</vt:i4>
      </vt:variant>
      <vt:variant>
        <vt:lpstr>Diatitels</vt:lpstr>
      </vt:variant>
      <vt:variant>
        <vt:i4>7</vt:i4>
      </vt:variant>
    </vt:vector>
  </HeadingPairs>
  <TitlesOfParts>
    <vt:vector size="14" baseType="lpstr">
      <vt:lpstr>Arial</vt:lpstr>
      <vt:lpstr>Calibri</vt:lpstr>
      <vt:lpstr>Corbel</vt:lpstr>
      <vt:lpstr>Lucida Grande</vt:lpstr>
      <vt:lpstr>Praxis Next</vt:lpstr>
      <vt:lpstr>Wingdings</vt:lpstr>
      <vt:lpstr>InCube</vt:lpstr>
      <vt:lpstr>PowerPoint-presentatie</vt:lpstr>
      <vt:lpstr>BIPV pre-installed on Prefab Facades</vt:lpstr>
      <vt:lpstr>PowerPoint-presentatie</vt:lpstr>
      <vt:lpstr>BIPV pre-installed on Prefab Facades</vt:lpstr>
      <vt:lpstr>BIPV pre-installed on Prefab Facades</vt:lpstr>
      <vt:lpstr>BIPV pre-installed on Prefab Facades</vt:lpstr>
      <vt:lpstr>Thank you!</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PowerPoint-presentatie</dc:title>
  <dc:subject/>
  <dc:creator>Ron van Noord</dc:creator>
  <cp:keywords/>
  <dc:description/>
  <cp:lastModifiedBy>Philo Tamis</cp:lastModifiedBy>
  <cp:revision>35</cp:revision>
  <dcterms:created xsi:type="dcterms:W3CDTF">2022-08-29T13:21:24Z</dcterms:created>
  <dcterms:modified xsi:type="dcterms:W3CDTF">2024-08-23T07:52:34Z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ediaServiceImageTags">
    <vt:lpwstr/>
  </property>
  <property fmtid="{D5CDD505-2E9C-101B-9397-08002B2CF9AE}" pid="3" name="ContentTypeId">
    <vt:lpwstr>0x010100C531FF9EB55912419C879498F9BB867D</vt:lpwstr>
  </property>
</Properties>
</file>