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8"/>
  </p:notesMasterIdLst>
  <p:handoutMasterIdLst>
    <p:handoutMasterId r:id="rId9"/>
  </p:handoutMasterIdLst>
  <p:sldIdLst>
    <p:sldId id="265" r:id="rId5"/>
    <p:sldId id="263" r:id="rId6"/>
    <p:sldId id="262" r:id="rId7"/>
  </p:sldIdLst>
  <p:sldSz cx="12192000" cy="6858000"/>
  <p:notesSz cx="6858000" cy="9144000"/>
  <p:defaultTextStyle>
    <a:defPPr>
      <a:defRPr lang="nl-NL"/>
    </a:defPPr>
    <a:lvl1pPr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orbel" charset="0"/>
        <a:ea typeface="ＭＳ Ｐゴシック" charset="0"/>
        <a:cs typeface="ＭＳ Ｐゴシック" charset="0"/>
      </a:defRPr>
    </a:lvl5pPr>
    <a:lvl6pPr marL="2286000" algn="l" defTabSz="457200" rtl="0" eaLnBrk="1" latinLnBrk="0" hangingPunct="1">
      <a:defRPr kern="1200">
        <a:solidFill>
          <a:schemeClr val="tx1"/>
        </a:solidFill>
        <a:latin typeface="Corbel" charset="0"/>
        <a:ea typeface="ＭＳ Ｐゴシック" charset="0"/>
        <a:cs typeface="ＭＳ Ｐゴシック" charset="0"/>
      </a:defRPr>
    </a:lvl6pPr>
    <a:lvl7pPr marL="2743200" algn="l" defTabSz="457200" rtl="0" eaLnBrk="1" latinLnBrk="0" hangingPunct="1">
      <a:defRPr kern="1200">
        <a:solidFill>
          <a:schemeClr val="tx1"/>
        </a:solidFill>
        <a:latin typeface="Corbel" charset="0"/>
        <a:ea typeface="ＭＳ Ｐゴシック" charset="0"/>
        <a:cs typeface="ＭＳ Ｐゴシック" charset="0"/>
      </a:defRPr>
    </a:lvl7pPr>
    <a:lvl8pPr marL="3200400" algn="l" defTabSz="457200" rtl="0" eaLnBrk="1" latinLnBrk="0" hangingPunct="1">
      <a:defRPr kern="1200">
        <a:solidFill>
          <a:schemeClr val="tx1"/>
        </a:solidFill>
        <a:latin typeface="Corbel" charset="0"/>
        <a:ea typeface="ＭＳ Ｐゴシック" charset="0"/>
        <a:cs typeface="ＭＳ Ｐゴシック" charset="0"/>
      </a:defRPr>
    </a:lvl8pPr>
    <a:lvl9pPr marL="3657600" algn="l" defTabSz="457200" rtl="0" eaLnBrk="1" latinLnBrk="0" hangingPunct="1">
      <a:defRPr kern="1200">
        <a:solidFill>
          <a:schemeClr val="tx1"/>
        </a:solidFill>
        <a:latin typeface="Corbe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80"/>
    <a:srgbClr val="F5F4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80908-2B9B-476A-8A6D-A6B8481FA932}" v="4" dt="2023-07-05T07:28:35.4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98"/>
    <p:restoredTop sz="94561"/>
  </p:normalViewPr>
  <p:slideViewPr>
    <p:cSldViewPr snapToGrid="0">
      <p:cViewPr varScale="1">
        <p:scale>
          <a:sx n="104" d="100"/>
          <a:sy n="104" d="100"/>
        </p:scale>
        <p:origin x="1464" y="11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6BEA685-3FE6-AF4E-A330-35588603B9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1ECDA2A-D392-5F4F-8D11-6D28BBC976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08FED-91B6-9247-8E8A-EEC9504EFFD4}" type="datetime1">
              <a:rPr lang="nl-NL" smtClean="0"/>
              <a:t>5-7-2023</a:t>
            </a:fld>
            <a:endParaRPr lang="nl-NL"/>
          </a:p>
        </p:txBody>
      </p:sp>
      <p:sp>
        <p:nvSpPr>
          <p:cNvPr id="4" name="Tijdelijke aanduiding voor voettekst 3">
            <a:extLst>
              <a:ext uri="{FF2B5EF4-FFF2-40B4-BE49-F238E27FC236}">
                <a16:creationId xmlns:a16="http://schemas.microsoft.com/office/drawing/2014/main" id="{9FFBE7AC-138F-294A-9405-04E4ABCB4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97C2B11-8D60-754F-AF70-092522C7BF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989C96-F333-5F4C-B5FE-29FA273D1F8A}" type="slidenum">
              <a:rPr lang="nl-NL" smtClean="0"/>
              <a:t>‹nr.›</a:t>
            </a:fld>
            <a:endParaRPr lang="nl-NL"/>
          </a:p>
        </p:txBody>
      </p:sp>
    </p:spTree>
    <p:extLst>
      <p:ext uri="{BB962C8B-B14F-4D97-AF65-F5344CB8AC3E}">
        <p14:creationId xmlns:p14="http://schemas.microsoft.com/office/powerpoint/2010/main" val="24221183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38219-897E-204F-9AD9-3F4CA732EB3E}" type="datetime1">
              <a:rPr lang="nl-NL" smtClean="0"/>
              <a:t>5-7-2023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5D74-ECC5-4795-B0D2-88FB16F7BF68}" type="slidenum">
              <a:rPr lang="en-GB" smtClean="0"/>
              <a:t>‹nr.›</a:t>
            </a:fld>
            <a:endParaRPr lang="en-GB"/>
          </a:p>
        </p:txBody>
      </p:sp>
    </p:spTree>
    <p:extLst>
      <p:ext uri="{BB962C8B-B14F-4D97-AF65-F5344CB8AC3E}">
        <p14:creationId xmlns:p14="http://schemas.microsoft.com/office/powerpoint/2010/main" val="166904786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675D74-ECC5-4795-B0D2-88FB16F7BF68}" type="slidenum">
              <a:rPr lang="en-GB" smtClean="0"/>
              <a:t>2</a:t>
            </a:fld>
            <a:endParaRPr lang="en-GB"/>
          </a:p>
        </p:txBody>
      </p:sp>
      <p:sp>
        <p:nvSpPr>
          <p:cNvPr id="5" name="Tijdelijke aanduiding voor datum 4">
            <a:extLst>
              <a:ext uri="{FF2B5EF4-FFF2-40B4-BE49-F238E27FC236}">
                <a16:creationId xmlns:a16="http://schemas.microsoft.com/office/drawing/2014/main" id="{1BAEF604-EF58-9A41-BCDF-A53D3A91A8BE}"/>
              </a:ext>
            </a:extLst>
          </p:cNvPr>
          <p:cNvSpPr>
            <a:spLocks noGrp="1"/>
          </p:cNvSpPr>
          <p:nvPr>
            <p:ph type="dt" idx="1"/>
          </p:nvPr>
        </p:nvSpPr>
        <p:spPr/>
        <p:txBody>
          <a:bodyPr/>
          <a:lstStyle/>
          <a:p>
            <a:fld id="{CADD939E-B750-714A-B960-D377369A9039}" type="datetime1">
              <a:rPr lang="nl-NL" smtClean="0"/>
              <a:t>5-7-2023</a:t>
            </a:fld>
            <a:endParaRPr lang="en-GB"/>
          </a:p>
        </p:txBody>
      </p:sp>
    </p:spTree>
    <p:extLst>
      <p:ext uri="{BB962C8B-B14F-4D97-AF65-F5344CB8AC3E}">
        <p14:creationId xmlns:p14="http://schemas.microsoft.com/office/powerpoint/2010/main" val="319041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675D74-ECC5-4795-B0D2-88FB16F7BF68}" type="slidenum">
              <a:rPr lang="en-GB" smtClean="0"/>
              <a:t>3</a:t>
            </a:fld>
            <a:endParaRPr lang="en-GB"/>
          </a:p>
        </p:txBody>
      </p:sp>
      <p:sp>
        <p:nvSpPr>
          <p:cNvPr id="5" name="Tijdelijke aanduiding voor datum 4">
            <a:extLst>
              <a:ext uri="{FF2B5EF4-FFF2-40B4-BE49-F238E27FC236}">
                <a16:creationId xmlns:a16="http://schemas.microsoft.com/office/drawing/2014/main" id="{68E984F5-1E79-5A40-8642-1D63673407D5}"/>
              </a:ext>
            </a:extLst>
          </p:cNvPr>
          <p:cNvSpPr>
            <a:spLocks noGrp="1"/>
          </p:cNvSpPr>
          <p:nvPr>
            <p:ph type="dt" idx="1"/>
          </p:nvPr>
        </p:nvSpPr>
        <p:spPr/>
        <p:txBody>
          <a:bodyPr/>
          <a:lstStyle/>
          <a:p>
            <a:fld id="{E62943C0-B5F8-C343-95AC-58BFDC286B7D}" type="datetime1">
              <a:rPr lang="nl-NL" smtClean="0"/>
              <a:t>5-7-2023</a:t>
            </a:fld>
            <a:endParaRPr lang="en-GB"/>
          </a:p>
        </p:txBody>
      </p:sp>
    </p:spTree>
    <p:extLst>
      <p:ext uri="{BB962C8B-B14F-4D97-AF65-F5344CB8AC3E}">
        <p14:creationId xmlns:p14="http://schemas.microsoft.com/office/powerpoint/2010/main" val="3968267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8.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2.jpe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white">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39B50D9-CDAA-3B49-B7F7-1B0CE80084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452459" y="632198"/>
            <a:ext cx="5287082" cy="4036645"/>
          </a:xfrm>
          <a:prstGeom prst="rect">
            <a:avLst/>
          </a:prstGeom>
        </p:spPr>
      </p:pic>
      <p:pic>
        <p:nvPicPr>
          <p:cNvPr id="6" name="Afbeelding 5">
            <a:extLst>
              <a:ext uri="{FF2B5EF4-FFF2-40B4-BE49-F238E27FC236}">
                <a16:creationId xmlns:a16="http://schemas.microsoft.com/office/drawing/2014/main" id="{3151A1B1-F2D4-37A9-DBEC-69995492C2CC}"/>
              </a:ext>
            </a:extLst>
          </p:cNvPr>
          <p:cNvPicPr>
            <a:picLocks noChangeAspect="1"/>
          </p:cNvPicPr>
          <p:nvPr userDrawn="1"/>
        </p:nvPicPr>
        <p:blipFill>
          <a:blip r:embed="rId3"/>
          <a:stretch>
            <a:fillRect/>
          </a:stretch>
        </p:blipFill>
        <p:spPr>
          <a:xfrm>
            <a:off x="273769" y="6151005"/>
            <a:ext cx="805995" cy="537329"/>
          </a:xfrm>
          <a:prstGeom prst="rect">
            <a:avLst/>
          </a:prstGeom>
        </p:spPr>
      </p:pic>
      <p:sp>
        <p:nvSpPr>
          <p:cNvPr id="11" name="Tijdelijke aanduiding voor tekst 9">
            <a:extLst>
              <a:ext uri="{FF2B5EF4-FFF2-40B4-BE49-F238E27FC236}">
                <a16:creationId xmlns:a16="http://schemas.microsoft.com/office/drawing/2014/main" id="{6E547E4C-55DA-C449-8C97-227CF4977415}"/>
              </a:ext>
            </a:extLst>
          </p:cNvPr>
          <p:cNvSpPr>
            <a:spLocks noGrp="1"/>
          </p:cNvSpPr>
          <p:nvPr>
            <p:ph type="body" sz="quarter" idx="11" hasCustomPrompt="1"/>
          </p:nvPr>
        </p:nvSpPr>
        <p:spPr>
          <a:xfrm>
            <a:off x="1270552" y="5307945"/>
            <a:ext cx="9650895" cy="327078"/>
          </a:xfrm>
        </p:spPr>
        <p:txBody>
          <a:bodyPr/>
          <a:lstStyle>
            <a:lvl1pPr algn="ctr">
              <a:buNone/>
              <a:defRPr sz="2000">
                <a:latin typeface="Corbel" panose="020B0503020204020204" pitchFamily="34" charset="0"/>
              </a:defRPr>
            </a:lvl1pPr>
          </a:lstStyle>
          <a:p>
            <a:pPr algn="ctr"/>
            <a:r>
              <a:rPr lang="en-GB" dirty="0"/>
              <a:t>[name presenter], [name organisation]</a:t>
            </a:r>
          </a:p>
        </p:txBody>
      </p:sp>
      <p:sp>
        <p:nvSpPr>
          <p:cNvPr id="12" name="Tijdelijke aanduiding voor tekst 9">
            <a:extLst>
              <a:ext uri="{FF2B5EF4-FFF2-40B4-BE49-F238E27FC236}">
                <a16:creationId xmlns:a16="http://schemas.microsoft.com/office/drawing/2014/main" id="{9E8C6854-E7F9-6D48-B704-637866633AFD}"/>
              </a:ext>
            </a:extLst>
          </p:cNvPr>
          <p:cNvSpPr>
            <a:spLocks noGrp="1"/>
          </p:cNvSpPr>
          <p:nvPr>
            <p:ph type="body" sz="quarter" idx="12" hasCustomPrompt="1"/>
          </p:nvPr>
        </p:nvSpPr>
        <p:spPr>
          <a:xfrm>
            <a:off x="1270552" y="4785190"/>
            <a:ext cx="9650895" cy="536714"/>
          </a:xfrm>
        </p:spPr>
        <p:txBody>
          <a:bodyPr/>
          <a:lstStyle>
            <a:lvl1pPr algn="ctr">
              <a:buNone/>
              <a:defRPr sz="3200">
                <a:solidFill>
                  <a:schemeClr val="accent1"/>
                </a:solidFill>
                <a:latin typeface="Corbel" panose="020B0503020204020204" pitchFamily="34" charset="0"/>
              </a:defRPr>
            </a:lvl1pPr>
          </a:lstStyle>
          <a:p>
            <a:pPr algn="ctr"/>
            <a:r>
              <a:rPr lang="en-GB" dirty="0"/>
              <a:t>[Title]</a:t>
            </a:r>
          </a:p>
        </p:txBody>
      </p:sp>
      <p:sp>
        <p:nvSpPr>
          <p:cNvPr id="8" name="Tekstvak 7">
            <a:extLst>
              <a:ext uri="{FF2B5EF4-FFF2-40B4-BE49-F238E27FC236}">
                <a16:creationId xmlns:a16="http://schemas.microsoft.com/office/drawing/2014/main" id="{D5E1CDF0-431A-DD45-B25F-B902BBD7D15A}"/>
              </a:ext>
            </a:extLst>
          </p:cNvPr>
          <p:cNvSpPr txBox="1"/>
          <p:nvPr userDrawn="1"/>
        </p:nvSpPr>
        <p:spPr>
          <a:xfrm>
            <a:off x="5012869" y="5685951"/>
            <a:ext cx="1724098" cy="276999"/>
          </a:xfrm>
          <a:prstGeom prst="rect">
            <a:avLst/>
          </a:prstGeom>
          <a:noFill/>
        </p:spPr>
        <p:txBody>
          <a:bodyPr wrap="square" rtlCol="0">
            <a:spAutoFit/>
          </a:bodyPr>
          <a:lstStyle/>
          <a:p>
            <a:pPr algn="ctr"/>
            <a:fld id="{75443CCC-2F12-7547-AAF7-7D1A3BD894FE}" type="datetime1">
              <a:rPr lang="nl-NL" sz="1200" noProof="0" smtClean="0">
                <a:solidFill>
                  <a:schemeClr val="tx1"/>
                </a:solidFill>
              </a:rPr>
              <a:t>5-7-2023</a:t>
            </a:fld>
            <a:endParaRPr lang="en-GB" sz="1200" noProof="0" dirty="0">
              <a:solidFill>
                <a:schemeClr val="tx1"/>
              </a:solidFill>
            </a:endParaRPr>
          </a:p>
        </p:txBody>
      </p:sp>
      <p:sp>
        <p:nvSpPr>
          <p:cNvPr id="10" name="Tijdelijke aanduiding voor tekst 9">
            <a:extLst>
              <a:ext uri="{FF2B5EF4-FFF2-40B4-BE49-F238E27FC236}">
                <a16:creationId xmlns:a16="http://schemas.microsoft.com/office/drawing/2014/main" id="{BED41247-632D-114A-83B1-CA2DCB37C055}"/>
              </a:ext>
            </a:extLst>
          </p:cNvPr>
          <p:cNvSpPr>
            <a:spLocks noGrp="1"/>
          </p:cNvSpPr>
          <p:nvPr>
            <p:ph type="body" sz="quarter" idx="10" hasCustomPrompt="1"/>
          </p:nvPr>
        </p:nvSpPr>
        <p:spPr>
          <a:xfrm>
            <a:off x="3877843" y="5889007"/>
            <a:ext cx="3994150" cy="276999"/>
          </a:xfrm>
        </p:spPr>
        <p:txBody>
          <a:bodyPr/>
          <a:lstStyle>
            <a:lvl1pPr algn="ctr">
              <a:buNone/>
              <a:defRPr sz="1200">
                <a:latin typeface="Corbel" panose="020B0503020204020204" pitchFamily="34" charset="0"/>
              </a:defRPr>
            </a:lvl1pPr>
          </a:lstStyle>
          <a:p>
            <a:pPr lvl="0"/>
            <a:r>
              <a:rPr lang="nl-NL" dirty="0"/>
              <a:t>[</a:t>
            </a:r>
            <a:r>
              <a:rPr lang="nl-NL" dirty="0" err="1"/>
              <a:t>Location</a:t>
            </a:r>
            <a:r>
              <a:rPr lang="nl-NL" dirty="0"/>
              <a:t>]</a:t>
            </a:r>
          </a:p>
        </p:txBody>
      </p:sp>
      <p:sp>
        <p:nvSpPr>
          <p:cNvPr id="9" name="Tekstvak 8">
            <a:extLst>
              <a:ext uri="{FF2B5EF4-FFF2-40B4-BE49-F238E27FC236}">
                <a16:creationId xmlns:a16="http://schemas.microsoft.com/office/drawing/2014/main" id="{43FDC25F-0CF2-9C43-8B4C-5C77B26A16CC}"/>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rgbClr val="009980"/>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rgbClr val="009980"/>
                </a:solidFill>
                <a:latin typeface="Lucida Grande" panose="020B0600040502020204" pitchFamily="34" charset="0"/>
                <a:cs typeface="Lucida Grande" panose="020B0600040502020204" pitchFamily="34" charset="0"/>
              </a:rPr>
              <a:t>programme</a:t>
            </a:r>
            <a:r>
              <a:rPr lang="en-US" sz="900" b="0" i="0" dirty="0">
                <a:solidFill>
                  <a:srgbClr val="009980"/>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rgbClr val="009980"/>
              </a:solidFill>
              <a:latin typeface="Lucida Grande" panose="020B0600040502020204" pitchFamily="34" charset="0"/>
              <a:cs typeface="Lucida Grande" panose="020B0600040502020204" pitchFamily="34" charset="0"/>
            </a:endParaRPr>
          </a:p>
          <a:p>
            <a:endParaRPr lang="nl-NL" sz="900" b="0" i="0" dirty="0">
              <a:solidFill>
                <a:srgbClr val="009980"/>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426986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head with text white">
    <p:spTree>
      <p:nvGrpSpPr>
        <p:cNvPr id="1" name=""/>
        <p:cNvGrpSpPr/>
        <p:nvPr/>
      </p:nvGrpSpPr>
      <p:grpSpPr>
        <a:xfrm>
          <a:off x="0" y="0"/>
          <a:ext cx="0" cy="0"/>
          <a:chOff x="0" y="0"/>
          <a:chExt cx="0" cy="0"/>
        </a:xfrm>
      </p:grpSpPr>
      <p:sp>
        <p:nvSpPr>
          <p:cNvPr id="5" name="Tijdelijke aanduiding voor tekst 2"/>
          <p:cNvSpPr>
            <a:spLocks noGrp="1"/>
          </p:cNvSpPr>
          <p:nvPr>
            <p:ph type="body" idx="10" hasCustomPrompt="1"/>
          </p:nvPr>
        </p:nvSpPr>
        <p:spPr>
          <a:xfrm>
            <a:off x="1693332" y="3270827"/>
            <a:ext cx="8822269" cy="2463800"/>
          </a:xfrm>
          <a:prstGeom prst="rect">
            <a:avLst/>
          </a:prstGeom>
        </p:spPr>
        <p:txBody>
          <a:bodyPr>
            <a:normAutofit/>
          </a:bodyPr>
          <a:lstStyle>
            <a:lvl1pPr marL="0" indent="0" algn="ctr">
              <a:lnSpc>
                <a:spcPct val="90000"/>
              </a:lnSpc>
              <a:buNone/>
              <a:defRPr sz="18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model text style</a:t>
            </a:r>
            <a:endParaRPr lang="nl-NL"/>
          </a:p>
        </p:txBody>
      </p:sp>
      <p:sp>
        <p:nvSpPr>
          <p:cNvPr id="6" name="Tijdelijke aanduiding voor titel 1"/>
          <p:cNvSpPr>
            <a:spLocks noGrp="1"/>
          </p:cNvSpPr>
          <p:nvPr>
            <p:ph type="title" hasCustomPrompt="1"/>
          </p:nvPr>
        </p:nvSpPr>
        <p:spPr>
          <a:xfrm>
            <a:off x="1693332" y="2529466"/>
            <a:ext cx="8805339"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b">
            <a:normAutofit/>
          </a:bodyPr>
          <a:lstStyle>
            <a:lvl1pPr algn="ctr">
              <a:defRPr>
                <a:solidFill>
                  <a:schemeClr val="accent2"/>
                </a:solidFill>
              </a:defRPr>
            </a:lvl1pPr>
          </a:lstStyle>
          <a:p>
            <a:r>
              <a:rPr lang="nl-NL"/>
              <a:t>SUBHEAD</a:t>
            </a:r>
          </a:p>
        </p:txBody>
      </p:sp>
      <p:sp>
        <p:nvSpPr>
          <p:cNvPr id="10" name="Rechthoek 9">
            <a:extLst>
              <a:ext uri="{FF2B5EF4-FFF2-40B4-BE49-F238E27FC236}">
                <a16:creationId xmlns:a16="http://schemas.microsoft.com/office/drawing/2014/main" id="{566034A1-7C33-3AEC-506B-E23367A932FB}"/>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13" name="Afbeelding 12">
            <a:extLst>
              <a:ext uri="{FF2B5EF4-FFF2-40B4-BE49-F238E27FC236}">
                <a16:creationId xmlns:a16="http://schemas.microsoft.com/office/drawing/2014/main" id="{DA7A9B49-4722-2336-0031-61EDCB2BECF6}"/>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8" name="Afbeelding 7">
            <a:extLst>
              <a:ext uri="{FF2B5EF4-FFF2-40B4-BE49-F238E27FC236}">
                <a16:creationId xmlns:a16="http://schemas.microsoft.com/office/drawing/2014/main" id="{7806BC9C-A66D-1C44-BC93-595122B35CE7}"/>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7" name="Tekstvak 16">
            <a:extLst>
              <a:ext uri="{FF2B5EF4-FFF2-40B4-BE49-F238E27FC236}">
                <a16:creationId xmlns:a16="http://schemas.microsoft.com/office/drawing/2014/main" id="{6313714C-2842-CE4D-9BE0-317A69E5068C}"/>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1" name="Tekstvak 10">
            <a:extLst>
              <a:ext uri="{FF2B5EF4-FFF2-40B4-BE49-F238E27FC236}">
                <a16:creationId xmlns:a16="http://schemas.microsoft.com/office/drawing/2014/main" id="{5436FAEB-A3A9-754A-9A83-7647F27944F8}"/>
              </a:ext>
            </a:extLst>
          </p:cNvPr>
          <p:cNvSpPr txBox="1"/>
          <p:nvPr userDrawn="1"/>
        </p:nvSpPr>
        <p:spPr>
          <a:xfrm>
            <a:off x="6626" y="6617618"/>
            <a:ext cx="1724098" cy="246221"/>
          </a:xfrm>
          <a:prstGeom prst="rect">
            <a:avLst/>
          </a:prstGeom>
          <a:noFill/>
        </p:spPr>
        <p:txBody>
          <a:bodyPr wrap="square" rtlCol="0">
            <a:spAutoFit/>
          </a:bodyPr>
          <a:lstStyle/>
          <a:p>
            <a:pPr algn="l"/>
            <a:fld id="{70BC26CE-5267-5D4C-9C98-A8832560E7F8}" type="datetime1">
              <a:rPr lang="nl-NL" sz="1000" noProof="0" smtClean="0">
                <a:solidFill>
                  <a:schemeClr val="bg1"/>
                </a:solidFill>
              </a:rPr>
              <a:t>5-7-2023</a:t>
            </a:fld>
            <a:endParaRPr lang="en-GB" sz="1000" noProof="0" dirty="0">
              <a:solidFill>
                <a:schemeClr val="bg1"/>
              </a:solidFill>
            </a:endParaRPr>
          </a:p>
        </p:txBody>
      </p:sp>
      <p:sp>
        <p:nvSpPr>
          <p:cNvPr id="14" name="Tekstvak 13">
            <a:extLst>
              <a:ext uri="{FF2B5EF4-FFF2-40B4-BE49-F238E27FC236}">
                <a16:creationId xmlns:a16="http://schemas.microsoft.com/office/drawing/2014/main" id="{F8D296D3-1FE7-B44C-A131-F4DC6A0BC431}"/>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66757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head with text green">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E41D3EC-57EA-B746-92D6-919FFAC7C770}"/>
              </a:ext>
            </a:extLst>
          </p:cNvPr>
          <p:cNvPicPr>
            <a:picLocks noChangeAspect="1"/>
          </p:cNvPicPr>
          <p:nvPr userDrawn="1"/>
        </p:nvPicPr>
        <p:blipFill>
          <a:blip r:embed="rId2"/>
          <a:srcRect l="2007" r="2007"/>
          <a:stretch/>
        </p:blipFill>
        <p:spPr>
          <a:xfrm>
            <a:off x="0" y="0"/>
            <a:ext cx="12191999" cy="6926850"/>
          </a:xfrm>
          <a:prstGeom prst="rect">
            <a:avLst/>
          </a:prstGeom>
        </p:spPr>
      </p:pic>
      <p:sp>
        <p:nvSpPr>
          <p:cNvPr id="5" name="Tijdelijke aanduiding voor tekst 2"/>
          <p:cNvSpPr>
            <a:spLocks noGrp="1"/>
          </p:cNvSpPr>
          <p:nvPr>
            <p:ph type="body" idx="10" hasCustomPrompt="1"/>
          </p:nvPr>
        </p:nvSpPr>
        <p:spPr>
          <a:xfrm>
            <a:off x="1693332" y="3695700"/>
            <a:ext cx="8822269" cy="2463800"/>
          </a:xfrm>
          <a:prstGeom prst="rect">
            <a:avLst/>
          </a:prstGeom>
        </p:spPr>
        <p:txBody>
          <a:bodyPr>
            <a:normAutofit/>
          </a:bodyPr>
          <a:lstStyle>
            <a:lvl1pPr marL="0" indent="0" algn="ctr">
              <a:lnSpc>
                <a:spcPct val="90000"/>
              </a:lnSpc>
              <a:buNone/>
              <a:defRPr sz="180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model text style</a:t>
            </a:r>
            <a:endParaRPr lang="nl-NL"/>
          </a:p>
        </p:txBody>
      </p:sp>
      <p:sp>
        <p:nvSpPr>
          <p:cNvPr id="6" name="Tijdelijke aanduiding voor titel 1"/>
          <p:cNvSpPr>
            <a:spLocks noGrp="1"/>
          </p:cNvSpPr>
          <p:nvPr>
            <p:ph type="title" hasCustomPrompt="1"/>
          </p:nvPr>
        </p:nvSpPr>
        <p:spPr>
          <a:xfrm>
            <a:off x="1693332" y="2954339"/>
            <a:ext cx="8805339"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b">
            <a:normAutofit/>
          </a:bodyPr>
          <a:lstStyle>
            <a:lvl1pPr algn="ctr">
              <a:defRPr>
                <a:solidFill>
                  <a:schemeClr val="bg1"/>
                </a:solidFill>
              </a:defRPr>
            </a:lvl1pPr>
          </a:lstStyle>
          <a:p>
            <a:r>
              <a:rPr lang="nl-NL"/>
              <a:t>SUBHEAD</a:t>
            </a:r>
          </a:p>
        </p:txBody>
      </p:sp>
      <p:pic>
        <p:nvPicPr>
          <p:cNvPr id="12" name="Afbeelding 11">
            <a:extLst>
              <a:ext uri="{FF2B5EF4-FFF2-40B4-BE49-F238E27FC236}">
                <a16:creationId xmlns:a16="http://schemas.microsoft.com/office/drawing/2014/main" id="{05FF494A-6A6D-2E47-B612-81372E323850}"/>
              </a:ext>
            </a:extLst>
          </p:cNvPr>
          <p:cNvPicPr>
            <a:picLocks noChangeAspect="1"/>
          </p:cNvPicPr>
          <p:nvPr userDrawn="1"/>
        </p:nvPicPr>
        <p:blipFill>
          <a:blip r:embed="rId3"/>
          <a:srcRect/>
          <a:stretch/>
        </p:blipFill>
        <p:spPr>
          <a:xfrm>
            <a:off x="11060482" y="5990658"/>
            <a:ext cx="979118" cy="775555"/>
          </a:xfrm>
          <a:prstGeom prst="rect">
            <a:avLst/>
          </a:prstGeom>
        </p:spPr>
      </p:pic>
      <p:pic>
        <p:nvPicPr>
          <p:cNvPr id="16" name="Afbeelding 15">
            <a:extLst>
              <a:ext uri="{FF2B5EF4-FFF2-40B4-BE49-F238E27FC236}">
                <a16:creationId xmlns:a16="http://schemas.microsoft.com/office/drawing/2014/main" id="{373CA734-0466-E14A-8BEB-6979A251B9BE}"/>
              </a:ext>
            </a:extLst>
          </p:cNvPr>
          <p:cNvPicPr>
            <a:picLocks noChangeAspect="1"/>
          </p:cNvPicPr>
          <p:nvPr userDrawn="1"/>
        </p:nvPicPr>
        <p:blipFill>
          <a:blip r:embed="rId4"/>
          <a:stretch>
            <a:fillRect/>
          </a:stretch>
        </p:blipFill>
        <p:spPr>
          <a:xfrm>
            <a:off x="273770" y="6089715"/>
            <a:ext cx="805995" cy="537329"/>
          </a:xfrm>
          <a:prstGeom prst="rect">
            <a:avLst/>
          </a:prstGeom>
        </p:spPr>
      </p:pic>
      <p:sp>
        <p:nvSpPr>
          <p:cNvPr id="13" name="Tekstvak 12">
            <a:extLst>
              <a:ext uri="{FF2B5EF4-FFF2-40B4-BE49-F238E27FC236}">
                <a16:creationId xmlns:a16="http://schemas.microsoft.com/office/drawing/2014/main" id="{D0285212-1379-9F40-A205-04C94C645B51}"/>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0" name="Tekstvak 9">
            <a:extLst>
              <a:ext uri="{FF2B5EF4-FFF2-40B4-BE49-F238E27FC236}">
                <a16:creationId xmlns:a16="http://schemas.microsoft.com/office/drawing/2014/main" id="{FFF37371-95FB-9E44-9F16-FF087121AB6E}"/>
              </a:ext>
            </a:extLst>
          </p:cNvPr>
          <p:cNvSpPr txBox="1"/>
          <p:nvPr userDrawn="1"/>
        </p:nvSpPr>
        <p:spPr>
          <a:xfrm>
            <a:off x="6626" y="6617618"/>
            <a:ext cx="1724098" cy="246221"/>
          </a:xfrm>
          <a:prstGeom prst="rect">
            <a:avLst/>
          </a:prstGeom>
          <a:noFill/>
        </p:spPr>
        <p:txBody>
          <a:bodyPr wrap="square" rtlCol="0">
            <a:spAutoFit/>
          </a:bodyPr>
          <a:lstStyle/>
          <a:p>
            <a:pPr algn="l"/>
            <a:fld id="{6F227E26-7A7B-3445-ADA2-CC4B1B4A02AD}" type="datetime1">
              <a:rPr lang="nl-NL" sz="1000" noProof="0" smtClean="0">
                <a:solidFill>
                  <a:schemeClr val="bg1"/>
                </a:solidFill>
              </a:rPr>
              <a:t>5-7-2023</a:t>
            </a:fld>
            <a:endParaRPr lang="en-GB" sz="1000" noProof="0" dirty="0">
              <a:solidFill>
                <a:schemeClr val="bg1"/>
              </a:solidFill>
            </a:endParaRPr>
          </a:p>
        </p:txBody>
      </p:sp>
      <p:sp>
        <p:nvSpPr>
          <p:cNvPr id="11" name="Tekstvak 10">
            <a:extLst>
              <a:ext uri="{FF2B5EF4-FFF2-40B4-BE49-F238E27FC236}">
                <a16:creationId xmlns:a16="http://schemas.microsoft.com/office/drawing/2014/main" id="{E330A5C0-1606-544F-B24D-370F4345E9CA}"/>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83400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head with text blu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708D556-8E55-7149-A2B0-E4FCE45FA7D2}"/>
              </a:ext>
            </a:extLst>
          </p:cNvPr>
          <p:cNvPicPr>
            <a:picLocks noChangeAspect="1"/>
          </p:cNvPicPr>
          <p:nvPr/>
        </p:nvPicPr>
        <p:blipFill rotWithShape="1">
          <a:blip r:embed="rId2"/>
          <a:srcRect l="1988" r="2026"/>
          <a:stretch/>
        </p:blipFill>
        <p:spPr>
          <a:xfrm>
            <a:off x="1" y="0"/>
            <a:ext cx="12191999" cy="6926850"/>
          </a:xfrm>
          <a:prstGeom prst="rect">
            <a:avLst/>
          </a:prstGeom>
        </p:spPr>
      </p:pic>
      <p:sp>
        <p:nvSpPr>
          <p:cNvPr id="5" name="Tijdelijke aanduiding voor tekst 2"/>
          <p:cNvSpPr>
            <a:spLocks noGrp="1"/>
          </p:cNvSpPr>
          <p:nvPr>
            <p:ph type="body" idx="10" hasCustomPrompt="1"/>
          </p:nvPr>
        </p:nvSpPr>
        <p:spPr>
          <a:xfrm>
            <a:off x="1693332" y="3695700"/>
            <a:ext cx="8822269" cy="2463800"/>
          </a:xfrm>
          <a:prstGeom prst="rect">
            <a:avLst/>
          </a:prstGeom>
        </p:spPr>
        <p:txBody>
          <a:bodyPr>
            <a:normAutofit/>
          </a:bodyPr>
          <a:lstStyle>
            <a:lvl1pPr marL="0" indent="0" algn="ctr">
              <a:lnSpc>
                <a:spcPct val="90000"/>
              </a:lnSpc>
              <a:buNone/>
              <a:defRPr sz="180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model text style</a:t>
            </a:r>
            <a:endParaRPr lang="nl-NL"/>
          </a:p>
        </p:txBody>
      </p:sp>
      <p:sp>
        <p:nvSpPr>
          <p:cNvPr id="6" name="Tijdelijke aanduiding voor titel 1"/>
          <p:cNvSpPr>
            <a:spLocks noGrp="1"/>
          </p:cNvSpPr>
          <p:nvPr>
            <p:ph type="title" hasCustomPrompt="1"/>
          </p:nvPr>
        </p:nvSpPr>
        <p:spPr>
          <a:xfrm>
            <a:off x="1693332" y="2954339"/>
            <a:ext cx="8805339"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b">
            <a:normAutofit/>
          </a:bodyPr>
          <a:lstStyle>
            <a:lvl1pPr algn="ctr">
              <a:defRPr>
                <a:solidFill>
                  <a:schemeClr val="bg1"/>
                </a:solidFill>
              </a:defRPr>
            </a:lvl1pPr>
          </a:lstStyle>
          <a:p>
            <a:r>
              <a:rPr lang="nl-NL"/>
              <a:t>SUBHEAD</a:t>
            </a:r>
          </a:p>
        </p:txBody>
      </p:sp>
      <p:pic>
        <p:nvPicPr>
          <p:cNvPr id="8" name="Afbeelding 7">
            <a:extLst>
              <a:ext uri="{FF2B5EF4-FFF2-40B4-BE49-F238E27FC236}">
                <a16:creationId xmlns:a16="http://schemas.microsoft.com/office/drawing/2014/main" id="{F41255D3-7621-D949-A441-736064823B93}"/>
              </a:ext>
            </a:extLst>
          </p:cNvPr>
          <p:cNvPicPr>
            <a:picLocks noChangeAspect="1"/>
          </p:cNvPicPr>
          <p:nvPr userDrawn="1"/>
        </p:nvPicPr>
        <p:blipFill>
          <a:blip r:embed="rId3"/>
          <a:srcRect/>
          <a:stretch/>
        </p:blipFill>
        <p:spPr>
          <a:xfrm>
            <a:off x="11060482" y="5990658"/>
            <a:ext cx="979118" cy="775555"/>
          </a:xfrm>
          <a:prstGeom prst="rect">
            <a:avLst/>
          </a:prstGeom>
        </p:spPr>
      </p:pic>
      <p:pic>
        <p:nvPicPr>
          <p:cNvPr id="16" name="Afbeelding 15">
            <a:extLst>
              <a:ext uri="{FF2B5EF4-FFF2-40B4-BE49-F238E27FC236}">
                <a16:creationId xmlns:a16="http://schemas.microsoft.com/office/drawing/2014/main" id="{22B16EAE-CED1-274E-8305-6607A7C7CCB3}"/>
              </a:ext>
            </a:extLst>
          </p:cNvPr>
          <p:cNvPicPr>
            <a:picLocks noChangeAspect="1"/>
          </p:cNvPicPr>
          <p:nvPr userDrawn="1"/>
        </p:nvPicPr>
        <p:blipFill>
          <a:blip r:embed="rId4"/>
          <a:stretch>
            <a:fillRect/>
          </a:stretch>
        </p:blipFill>
        <p:spPr>
          <a:xfrm>
            <a:off x="273770" y="6089715"/>
            <a:ext cx="805995" cy="537329"/>
          </a:xfrm>
          <a:prstGeom prst="rect">
            <a:avLst/>
          </a:prstGeom>
        </p:spPr>
      </p:pic>
      <p:sp>
        <p:nvSpPr>
          <p:cNvPr id="12" name="Tekstvak 11">
            <a:extLst>
              <a:ext uri="{FF2B5EF4-FFF2-40B4-BE49-F238E27FC236}">
                <a16:creationId xmlns:a16="http://schemas.microsoft.com/office/drawing/2014/main" id="{F38ACAA5-89A7-8845-ADAE-2D8E8676B96F}"/>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0" name="Tekstvak 9">
            <a:extLst>
              <a:ext uri="{FF2B5EF4-FFF2-40B4-BE49-F238E27FC236}">
                <a16:creationId xmlns:a16="http://schemas.microsoft.com/office/drawing/2014/main" id="{7031A82B-9A24-F44A-A0AF-488B759F071D}"/>
              </a:ext>
            </a:extLst>
          </p:cNvPr>
          <p:cNvSpPr txBox="1"/>
          <p:nvPr userDrawn="1"/>
        </p:nvSpPr>
        <p:spPr>
          <a:xfrm>
            <a:off x="6626" y="6617618"/>
            <a:ext cx="1724098" cy="246221"/>
          </a:xfrm>
          <a:prstGeom prst="rect">
            <a:avLst/>
          </a:prstGeom>
          <a:noFill/>
        </p:spPr>
        <p:txBody>
          <a:bodyPr wrap="square" rtlCol="0">
            <a:spAutoFit/>
          </a:bodyPr>
          <a:lstStyle/>
          <a:p>
            <a:pPr algn="l"/>
            <a:fld id="{E46508FD-3945-374E-92EC-F0503D3B096E}" type="datetime1">
              <a:rPr lang="nl-NL" sz="1000" noProof="0" smtClean="0">
                <a:solidFill>
                  <a:schemeClr val="bg1"/>
                </a:solidFill>
              </a:rPr>
              <a:t>5-7-2023</a:t>
            </a:fld>
            <a:endParaRPr lang="en-GB" sz="1000" noProof="0" dirty="0">
              <a:solidFill>
                <a:schemeClr val="bg1"/>
              </a:solidFill>
            </a:endParaRPr>
          </a:p>
        </p:txBody>
      </p:sp>
      <p:sp>
        <p:nvSpPr>
          <p:cNvPr id="11" name="Tekstvak 10">
            <a:extLst>
              <a:ext uri="{FF2B5EF4-FFF2-40B4-BE49-F238E27FC236}">
                <a16:creationId xmlns:a16="http://schemas.microsoft.com/office/drawing/2014/main" id="{0936C34A-7D44-C04E-A986-C91EF1C51F9D}"/>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86829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963084" y="1485904"/>
            <a:ext cx="10363200" cy="4212886"/>
          </a:xfrm>
          <a:prstGeom prst="rect">
            <a:avLst/>
          </a:prstGeom>
        </p:spPr>
        <p:txBody>
          <a:bodyPr>
            <a:normAutofit/>
          </a:bodyPr>
          <a:lstStyle>
            <a:lvl1pPr marL="0" indent="0" algn="l">
              <a:lnSpc>
                <a:spcPct val="90000"/>
              </a:lnSpc>
              <a:buNone/>
              <a:defRPr sz="18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model text style</a:t>
            </a:r>
            <a:endParaRPr lang="nl-NL" dirty="0"/>
          </a:p>
        </p:txBody>
      </p:sp>
      <p:sp>
        <p:nvSpPr>
          <p:cNvPr id="6" name="Tijdelijke aanduiding voor titel 1">
            <a:extLst>
              <a:ext uri="{FF2B5EF4-FFF2-40B4-BE49-F238E27FC236}">
                <a16:creationId xmlns:a16="http://schemas.microsoft.com/office/drawing/2014/main" id="{1782DBCE-9078-3E4A-B23B-145105DE622F}"/>
              </a:ext>
            </a:extLst>
          </p:cNvPr>
          <p:cNvSpPr>
            <a:spLocks noGrp="1"/>
          </p:cNvSpPr>
          <p:nvPr>
            <p:ph type="title" hasCustomPrompt="1"/>
          </p:nvPr>
        </p:nvSpPr>
        <p:spPr>
          <a:xfrm>
            <a:off x="0" y="1"/>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5" name="Rechthoek 4">
            <a:extLst>
              <a:ext uri="{FF2B5EF4-FFF2-40B4-BE49-F238E27FC236}">
                <a16:creationId xmlns:a16="http://schemas.microsoft.com/office/drawing/2014/main" id="{80F7D0B3-BA60-F53D-8CD8-E504F9EF8C2F}"/>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10" name="Afbeelding 9">
            <a:extLst>
              <a:ext uri="{FF2B5EF4-FFF2-40B4-BE49-F238E27FC236}">
                <a16:creationId xmlns:a16="http://schemas.microsoft.com/office/drawing/2014/main" id="{D25800D7-D66D-1BD4-217B-0ACD4AC8B79A}"/>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8" name="Afbeelding 7">
            <a:extLst>
              <a:ext uri="{FF2B5EF4-FFF2-40B4-BE49-F238E27FC236}">
                <a16:creationId xmlns:a16="http://schemas.microsoft.com/office/drawing/2014/main" id="{3FD6622F-1EAB-C949-9676-B17AE124CFE1}"/>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3" name="Tekstvak 12">
            <a:extLst>
              <a:ext uri="{FF2B5EF4-FFF2-40B4-BE49-F238E27FC236}">
                <a16:creationId xmlns:a16="http://schemas.microsoft.com/office/drawing/2014/main" id="{B75EA4A5-C8CA-E04D-B396-548A5294657B}"/>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1" name="Tekstvak 10">
            <a:extLst>
              <a:ext uri="{FF2B5EF4-FFF2-40B4-BE49-F238E27FC236}">
                <a16:creationId xmlns:a16="http://schemas.microsoft.com/office/drawing/2014/main" id="{5AADD58F-DE57-C94D-BB17-0D30C968F704}"/>
              </a:ext>
            </a:extLst>
          </p:cNvPr>
          <p:cNvSpPr txBox="1"/>
          <p:nvPr userDrawn="1"/>
        </p:nvSpPr>
        <p:spPr>
          <a:xfrm>
            <a:off x="6626" y="6617618"/>
            <a:ext cx="1724098" cy="246221"/>
          </a:xfrm>
          <a:prstGeom prst="rect">
            <a:avLst/>
          </a:prstGeom>
          <a:noFill/>
        </p:spPr>
        <p:txBody>
          <a:bodyPr wrap="square" rtlCol="0">
            <a:spAutoFit/>
          </a:bodyPr>
          <a:lstStyle/>
          <a:p>
            <a:pPr algn="l"/>
            <a:fld id="{396B3EBA-36E0-854F-B733-CCF3BA91A417}" type="datetime1">
              <a:rPr lang="nl-NL" sz="1000" noProof="0" smtClean="0">
                <a:solidFill>
                  <a:schemeClr val="bg1"/>
                </a:solidFill>
              </a:rPr>
              <a:t>5-7-2023</a:t>
            </a:fld>
            <a:endParaRPr lang="en-GB" sz="1000" noProof="0" dirty="0">
              <a:solidFill>
                <a:schemeClr val="bg1"/>
              </a:solidFill>
            </a:endParaRPr>
          </a:p>
        </p:txBody>
      </p:sp>
      <p:sp>
        <p:nvSpPr>
          <p:cNvPr id="12" name="Tekstvak 11">
            <a:extLst>
              <a:ext uri="{FF2B5EF4-FFF2-40B4-BE49-F238E27FC236}">
                <a16:creationId xmlns:a16="http://schemas.microsoft.com/office/drawing/2014/main" id="{917D3677-92E1-9741-ACC9-AB7A57D5BDB2}"/>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410939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6" name="Tijdelijke aanduiding voor titel 1">
            <a:extLst>
              <a:ext uri="{FF2B5EF4-FFF2-40B4-BE49-F238E27FC236}">
                <a16:creationId xmlns:a16="http://schemas.microsoft.com/office/drawing/2014/main" id="{FC79F6B2-4A04-744C-9526-E62BBAC1A185}"/>
              </a:ext>
            </a:extLst>
          </p:cNvPr>
          <p:cNvSpPr>
            <a:spLocks noGrp="1"/>
          </p:cNvSpPr>
          <p:nvPr>
            <p:ph type="title" hasCustomPrompt="1"/>
          </p:nvPr>
        </p:nvSpPr>
        <p:spPr>
          <a:xfrm>
            <a:off x="0" y="1"/>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a:t>Click </a:t>
            </a:r>
            <a:r>
              <a:rPr lang="nl-NL" err="1"/>
              <a:t>to</a:t>
            </a:r>
            <a:r>
              <a:rPr lang="nl-NL"/>
              <a:t> </a:t>
            </a:r>
            <a:r>
              <a:rPr lang="nl-NL" err="1"/>
              <a:t>edit</a:t>
            </a:r>
            <a:r>
              <a:rPr lang="nl-NL"/>
              <a:t> </a:t>
            </a:r>
            <a:r>
              <a:rPr lang="nl-NL" err="1"/>
              <a:t>style</a:t>
            </a:r>
            <a:endParaRPr lang="nl-NL"/>
          </a:p>
        </p:txBody>
      </p:sp>
      <p:sp>
        <p:nvSpPr>
          <p:cNvPr id="10" name="Tijdelijke aanduiding voor inhoud 5">
            <a:extLst>
              <a:ext uri="{FF2B5EF4-FFF2-40B4-BE49-F238E27FC236}">
                <a16:creationId xmlns:a16="http://schemas.microsoft.com/office/drawing/2014/main" id="{A017C5A5-9310-6340-B772-76060ED250C4}"/>
              </a:ext>
            </a:extLst>
          </p:cNvPr>
          <p:cNvSpPr>
            <a:spLocks noGrp="1"/>
          </p:cNvSpPr>
          <p:nvPr>
            <p:ph sz="quarter" idx="11" hasCustomPrompt="1"/>
          </p:nvPr>
        </p:nvSpPr>
        <p:spPr>
          <a:xfrm>
            <a:off x="613837" y="1593850"/>
            <a:ext cx="10968564" cy="4165175"/>
          </a:xfrm>
          <a:prstGeom prst="rect">
            <a:avLst/>
          </a:prstGeom>
        </p:spPr>
        <p:txBody>
          <a:bodyPr/>
          <a:lstStyle>
            <a:lvl1pPr>
              <a:defRPr sz="1800"/>
            </a:lvl1pPr>
            <a:lvl2pPr>
              <a:defRPr sz="2000">
                <a:solidFill>
                  <a:schemeClr val="accent3"/>
                </a:solidFill>
              </a:defRPr>
            </a:lvl2pPr>
            <a:lvl3pPr>
              <a:defRPr sz="1800">
                <a:solidFill>
                  <a:schemeClr val="accent4"/>
                </a:solidFill>
              </a:defRPr>
            </a:lvl3pPr>
            <a:lvl4pPr>
              <a:defRPr sz="1600">
                <a:solidFill>
                  <a:schemeClr val="accent5"/>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model text style</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hthoek 4">
            <a:extLst>
              <a:ext uri="{FF2B5EF4-FFF2-40B4-BE49-F238E27FC236}">
                <a16:creationId xmlns:a16="http://schemas.microsoft.com/office/drawing/2014/main" id="{51CFAFAE-281B-7F3A-9749-84D3FE9194CE}"/>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accent2"/>
              </a:solidFill>
            </a:endParaRPr>
          </a:p>
        </p:txBody>
      </p:sp>
      <p:pic>
        <p:nvPicPr>
          <p:cNvPr id="9" name="Afbeelding 8">
            <a:extLst>
              <a:ext uri="{FF2B5EF4-FFF2-40B4-BE49-F238E27FC236}">
                <a16:creationId xmlns:a16="http://schemas.microsoft.com/office/drawing/2014/main" id="{2CF67EDA-69AF-88B0-3617-2E988CDB5424}"/>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11" name="Afbeelding 10">
            <a:extLst>
              <a:ext uri="{FF2B5EF4-FFF2-40B4-BE49-F238E27FC236}">
                <a16:creationId xmlns:a16="http://schemas.microsoft.com/office/drawing/2014/main" id="{26DF2CCC-BF05-DC45-8283-0CCC6989E405}"/>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4" name="Tekstvak 13">
            <a:extLst>
              <a:ext uri="{FF2B5EF4-FFF2-40B4-BE49-F238E27FC236}">
                <a16:creationId xmlns:a16="http://schemas.microsoft.com/office/drawing/2014/main" id="{2C67F548-35A4-284C-9405-3FAE3708C39C}"/>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2" name="Tekstvak 11">
            <a:extLst>
              <a:ext uri="{FF2B5EF4-FFF2-40B4-BE49-F238E27FC236}">
                <a16:creationId xmlns:a16="http://schemas.microsoft.com/office/drawing/2014/main" id="{05757936-4A03-AB4B-9328-22DBD27F0DF2}"/>
              </a:ext>
            </a:extLst>
          </p:cNvPr>
          <p:cNvSpPr txBox="1"/>
          <p:nvPr userDrawn="1"/>
        </p:nvSpPr>
        <p:spPr>
          <a:xfrm>
            <a:off x="6626" y="6617618"/>
            <a:ext cx="1724098" cy="246221"/>
          </a:xfrm>
          <a:prstGeom prst="rect">
            <a:avLst/>
          </a:prstGeom>
          <a:noFill/>
        </p:spPr>
        <p:txBody>
          <a:bodyPr wrap="square" rtlCol="0">
            <a:spAutoFit/>
          </a:bodyPr>
          <a:lstStyle/>
          <a:p>
            <a:pPr algn="l"/>
            <a:fld id="{191BC957-7A0C-8F4D-9AF0-92C78E6A31D1}" type="datetime1">
              <a:rPr lang="nl-NL" sz="1000" noProof="0" smtClean="0">
                <a:solidFill>
                  <a:schemeClr val="bg1"/>
                </a:solidFill>
              </a:rPr>
              <a:t>5-7-2023</a:t>
            </a:fld>
            <a:endParaRPr lang="en-GB" sz="1000" noProof="0" dirty="0">
              <a:solidFill>
                <a:schemeClr val="bg1"/>
              </a:solidFill>
            </a:endParaRPr>
          </a:p>
        </p:txBody>
      </p:sp>
      <p:sp>
        <p:nvSpPr>
          <p:cNvPr id="13" name="Tekstvak 12">
            <a:extLst>
              <a:ext uri="{FF2B5EF4-FFF2-40B4-BE49-F238E27FC236}">
                <a16:creationId xmlns:a16="http://schemas.microsoft.com/office/drawing/2014/main" id="{E0C5CD74-22DD-4549-A517-BDDCA7CBF53A}"/>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41854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10" name="Tijdelijke aanduiding voor tekst 2"/>
          <p:cNvSpPr>
            <a:spLocks noGrp="1"/>
          </p:cNvSpPr>
          <p:nvPr>
            <p:ph type="body" idx="1" hasCustomPrompt="1"/>
          </p:nvPr>
        </p:nvSpPr>
        <p:spPr>
          <a:xfrm>
            <a:off x="609600" y="1467334"/>
            <a:ext cx="5386917" cy="851523"/>
          </a:xfrm>
          <a:prstGeom prst="rect">
            <a:avLst/>
          </a:prstGeom>
        </p:spPr>
        <p:txBody>
          <a:bodyPr anchor="b"/>
          <a:lstStyle>
            <a:lvl1pPr marL="0" indent="0">
              <a:lnSpc>
                <a:spcPct val="80000"/>
              </a:lnSpc>
              <a:buNone/>
              <a:defRPr sz="2400" b="1" i="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model text style</a:t>
            </a:r>
            <a:endParaRPr lang="nl-NL"/>
          </a:p>
        </p:txBody>
      </p:sp>
      <p:sp>
        <p:nvSpPr>
          <p:cNvPr id="11" name="Tijdelijke aanduiding voor tekst 4"/>
          <p:cNvSpPr>
            <a:spLocks noGrp="1"/>
          </p:cNvSpPr>
          <p:nvPr>
            <p:ph type="body" sz="quarter" idx="3" hasCustomPrompt="1"/>
          </p:nvPr>
        </p:nvSpPr>
        <p:spPr>
          <a:xfrm>
            <a:off x="6193370" y="1467334"/>
            <a:ext cx="5389033" cy="851523"/>
          </a:xfrm>
          <a:prstGeom prst="rect">
            <a:avLst/>
          </a:prstGeom>
        </p:spPr>
        <p:txBody>
          <a:bodyPr anchor="b"/>
          <a:lstStyle>
            <a:lvl1pPr marL="0" indent="0">
              <a:lnSpc>
                <a:spcPct val="80000"/>
              </a:lnSpc>
              <a:buNone/>
              <a:defRPr sz="2400" b="1" i="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model text style</a:t>
            </a:r>
            <a:endParaRPr lang="nl-NL"/>
          </a:p>
        </p:txBody>
      </p:sp>
      <p:sp>
        <p:nvSpPr>
          <p:cNvPr id="12" name="Tijdelijke aanduiding voor tekst 2"/>
          <p:cNvSpPr>
            <a:spLocks noGrp="1"/>
          </p:cNvSpPr>
          <p:nvPr>
            <p:ph type="body" idx="10" hasCustomPrompt="1"/>
          </p:nvPr>
        </p:nvSpPr>
        <p:spPr>
          <a:xfrm>
            <a:off x="609602" y="2438403"/>
            <a:ext cx="5386917" cy="3307234"/>
          </a:xfrm>
          <a:prstGeom prst="rect">
            <a:avLst/>
          </a:prstGeom>
        </p:spPr>
        <p:txBody>
          <a:bodyPr>
            <a:normAutofit/>
          </a:bodyPr>
          <a:lstStyle>
            <a:lvl1pPr marL="0" indent="0" algn="l">
              <a:lnSpc>
                <a:spcPct val="90000"/>
              </a:lnSpc>
              <a:buNone/>
              <a:defRPr sz="18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model text style</a:t>
            </a:r>
            <a:endParaRPr lang="nl-NL"/>
          </a:p>
        </p:txBody>
      </p:sp>
      <p:sp>
        <p:nvSpPr>
          <p:cNvPr id="13" name="Tijdelijke aanduiding voor tekst 2"/>
          <p:cNvSpPr>
            <a:spLocks noGrp="1"/>
          </p:cNvSpPr>
          <p:nvPr>
            <p:ph type="body" idx="11" hasCustomPrompt="1"/>
          </p:nvPr>
        </p:nvSpPr>
        <p:spPr>
          <a:xfrm>
            <a:off x="6193367" y="2438403"/>
            <a:ext cx="5386917" cy="3307234"/>
          </a:xfrm>
          <a:prstGeom prst="rect">
            <a:avLst/>
          </a:prstGeom>
        </p:spPr>
        <p:txBody>
          <a:bodyPr>
            <a:normAutofit/>
          </a:bodyPr>
          <a:lstStyle>
            <a:lvl1pPr marL="0" indent="0" algn="l">
              <a:lnSpc>
                <a:spcPct val="90000"/>
              </a:lnSpc>
              <a:buNone/>
              <a:defRPr sz="18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model text style</a:t>
            </a:r>
            <a:endParaRPr lang="nl-NL"/>
          </a:p>
        </p:txBody>
      </p:sp>
      <p:sp>
        <p:nvSpPr>
          <p:cNvPr id="9" name="Tijdelijke aanduiding voor titel 1">
            <a:extLst>
              <a:ext uri="{FF2B5EF4-FFF2-40B4-BE49-F238E27FC236}">
                <a16:creationId xmlns:a16="http://schemas.microsoft.com/office/drawing/2014/main" id="{FA0301F7-343E-BD4B-B7BC-A88B77218570}"/>
              </a:ext>
            </a:extLst>
          </p:cNvPr>
          <p:cNvSpPr>
            <a:spLocks noGrp="1"/>
          </p:cNvSpPr>
          <p:nvPr>
            <p:ph type="title" hasCustomPrompt="1"/>
          </p:nvPr>
        </p:nvSpPr>
        <p:spPr>
          <a:xfrm>
            <a:off x="0" y="1"/>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a:t>Click </a:t>
            </a:r>
            <a:r>
              <a:rPr lang="nl-NL" err="1"/>
              <a:t>to</a:t>
            </a:r>
            <a:r>
              <a:rPr lang="nl-NL"/>
              <a:t> </a:t>
            </a:r>
            <a:r>
              <a:rPr lang="nl-NL" err="1"/>
              <a:t>edit</a:t>
            </a:r>
            <a:r>
              <a:rPr lang="nl-NL"/>
              <a:t> </a:t>
            </a:r>
            <a:r>
              <a:rPr lang="nl-NL" err="1"/>
              <a:t>style</a:t>
            </a:r>
            <a:endParaRPr lang="nl-NL"/>
          </a:p>
        </p:txBody>
      </p:sp>
      <p:sp>
        <p:nvSpPr>
          <p:cNvPr id="18" name="Rechthoek 17">
            <a:extLst>
              <a:ext uri="{FF2B5EF4-FFF2-40B4-BE49-F238E27FC236}">
                <a16:creationId xmlns:a16="http://schemas.microsoft.com/office/drawing/2014/main" id="{2DA2808F-D2F8-9A87-4066-79DCE92B5E33}"/>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21" name="Afbeelding 20">
            <a:extLst>
              <a:ext uri="{FF2B5EF4-FFF2-40B4-BE49-F238E27FC236}">
                <a16:creationId xmlns:a16="http://schemas.microsoft.com/office/drawing/2014/main" id="{A3AC720F-1949-02E9-1369-B72D6C0B3125}"/>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14" name="Afbeelding 13">
            <a:extLst>
              <a:ext uri="{FF2B5EF4-FFF2-40B4-BE49-F238E27FC236}">
                <a16:creationId xmlns:a16="http://schemas.microsoft.com/office/drawing/2014/main" id="{55097021-FD03-964B-AFF3-D15C7C91B520}"/>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6" name="Tekstvak 15">
            <a:extLst>
              <a:ext uri="{FF2B5EF4-FFF2-40B4-BE49-F238E27FC236}">
                <a16:creationId xmlns:a16="http://schemas.microsoft.com/office/drawing/2014/main" id="{D396FDF6-CBDF-7249-9318-0983BC54E2C8}"/>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7" name="Tekstvak 16">
            <a:extLst>
              <a:ext uri="{FF2B5EF4-FFF2-40B4-BE49-F238E27FC236}">
                <a16:creationId xmlns:a16="http://schemas.microsoft.com/office/drawing/2014/main" id="{4542B484-6AEA-6043-8058-B204BD01B8E0}"/>
              </a:ext>
            </a:extLst>
          </p:cNvPr>
          <p:cNvSpPr txBox="1"/>
          <p:nvPr userDrawn="1"/>
        </p:nvSpPr>
        <p:spPr>
          <a:xfrm>
            <a:off x="6626" y="6617618"/>
            <a:ext cx="1724098" cy="246221"/>
          </a:xfrm>
          <a:prstGeom prst="rect">
            <a:avLst/>
          </a:prstGeom>
          <a:noFill/>
        </p:spPr>
        <p:txBody>
          <a:bodyPr wrap="square" rtlCol="0">
            <a:spAutoFit/>
          </a:bodyPr>
          <a:lstStyle/>
          <a:p>
            <a:pPr algn="l"/>
            <a:fld id="{BF06E1F5-B53B-DE41-9286-62E8BB3B46B3}" type="datetime1">
              <a:rPr lang="nl-NL" sz="1000" noProof="0" smtClean="0">
                <a:solidFill>
                  <a:schemeClr val="bg1"/>
                </a:solidFill>
              </a:rPr>
              <a:t>5-7-2023</a:t>
            </a:fld>
            <a:endParaRPr lang="en-GB" sz="1000" noProof="0" dirty="0">
              <a:solidFill>
                <a:schemeClr val="bg1"/>
              </a:solidFill>
            </a:endParaRPr>
          </a:p>
        </p:txBody>
      </p:sp>
      <p:sp>
        <p:nvSpPr>
          <p:cNvPr id="15" name="Tekstvak 14">
            <a:extLst>
              <a:ext uri="{FF2B5EF4-FFF2-40B4-BE49-F238E27FC236}">
                <a16:creationId xmlns:a16="http://schemas.microsoft.com/office/drawing/2014/main" id="{3223FE39-3AEB-344F-8253-F09E0C75A764}"/>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812617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7" name="Tijdelijke aanduiding voor tekst 2"/>
          <p:cNvSpPr>
            <a:spLocks noGrp="1"/>
          </p:cNvSpPr>
          <p:nvPr>
            <p:ph type="body" idx="1" hasCustomPrompt="1"/>
          </p:nvPr>
        </p:nvSpPr>
        <p:spPr>
          <a:xfrm>
            <a:off x="6248402" y="2451103"/>
            <a:ext cx="5077884" cy="2743199"/>
          </a:xfrm>
          <a:prstGeom prst="rect">
            <a:avLst/>
          </a:prstGeom>
        </p:spPr>
        <p:txBody>
          <a:bodyPr>
            <a:normAutofit/>
          </a:bodyPr>
          <a:lstStyle>
            <a:lvl1pPr marL="0" indent="0" algn="l">
              <a:lnSpc>
                <a:spcPct val="90000"/>
              </a:lnSpc>
              <a:buNone/>
              <a:defRPr sz="18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model text style</a:t>
            </a:r>
            <a:endParaRPr lang="nl-NL"/>
          </a:p>
        </p:txBody>
      </p:sp>
      <p:sp>
        <p:nvSpPr>
          <p:cNvPr id="8" name="Tijdelijke aanduiding voor afbeelding 2"/>
          <p:cNvSpPr>
            <a:spLocks noGrp="1"/>
          </p:cNvSpPr>
          <p:nvPr>
            <p:ph type="pic" idx="10" hasCustomPrompt="1"/>
          </p:nvPr>
        </p:nvSpPr>
        <p:spPr>
          <a:xfrm>
            <a:off x="0" y="1485900"/>
            <a:ext cx="5740400" cy="4330723"/>
          </a:xfrm>
          <a:prstGeom prst="rect">
            <a:avLst/>
          </a:prstGeom>
          <a:ln w="6350" cmpd="sng">
            <a:noFill/>
          </a:ln>
          <a:effectLst>
            <a:outerShdw blurRad="317500" dist="165100" dir="5400000" sx="96000" sy="96000" algn="t" rotWithShape="0">
              <a:prstClr val="black">
                <a:alpha val="28000"/>
              </a:prstClr>
            </a:outerShdw>
          </a:effectLst>
        </p:spPr>
        <p:style>
          <a:lnRef idx="2">
            <a:schemeClr val="accent2"/>
          </a:lnRef>
          <a:fillRef idx="1">
            <a:schemeClr val="lt1"/>
          </a:fillRef>
          <a:effectRef idx="0">
            <a:schemeClr val="accent2"/>
          </a:effectRef>
          <a:fontRef idx="none"/>
        </p:style>
        <p:txBody>
          <a:bodyPr rtlCol="0">
            <a:normAutofit/>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the icon if you want to add an image</a:t>
            </a:r>
            <a:endParaRPr lang="nl-NL" noProof="0"/>
          </a:p>
        </p:txBody>
      </p:sp>
      <p:sp>
        <p:nvSpPr>
          <p:cNvPr id="9" name="Tijdelijke aanduiding voor tekst 4"/>
          <p:cNvSpPr>
            <a:spLocks noGrp="1"/>
          </p:cNvSpPr>
          <p:nvPr>
            <p:ph type="body" sz="quarter" idx="3" hasCustomPrompt="1"/>
          </p:nvPr>
        </p:nvSpPr>
        <p:spPr>
          <a:xfrm>
            <a:off x="6193370" y="1467334"/>
            <a:ext cx="5389033" cy="851523"/>
          </a:xfrm>
          <a:prstGeom prst="rect">
            <a:avLst/>
          </a:prstGeom>
        </p:spPr>
        <p:txBody>
          <a:bodyPr anchor="b"/>
          <a:lstStyle>
            <a:lvl1pPr marL="0" indent="0">
              <a:lnSpc>
                <a:spcPct val="80000"/>
              </a:lnSpc>
              <a:buNone/>
              <a:defRPr sz="2400" b="1" i="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model text style</a:t>
            </a:r>
            <a:endParaRPr lang="nl-NL"/>
          </a:p>
        </p:txBody>
      </p:sp>
      <p:sp>
        <p:nvSpPr>
          <p:cNvPr id="12" name="Tijdelijke aanduiding voor titel 1">
            <a:extLst>
              <a:ext uri="{FF2B5EF4-FFF2-40B4-BE49-F238E27FC236}">
                <a16:creationId xmlns:a16="http://schemas.microsoft.com/office/drawing/2014/main" id="{7B468A90-A2EF-9849-A5E5-3BAC3880CAD2}"/>
              </a:ext>
            </a:extLst>
          </p:cNvPr>
          <p:cNvSpPr>
            <a:spLocks noGrp="1"/>
          </p:cNvSpPr>
          <p:nvPr>
            <p:ph type="title"/>
          </p:nvPr>
        </p:nvSpPr>
        <p:spPr>
          <a:xfrm>
            <a:off x="0" y="1"/>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a:t>Klik om stijl te bewerken</a:t>
            </a:r>
          </a:p>
        </p:txBody>
      </p:sp>
      <p:sp>
        <p:nvSpPr>
          <p:cNvPr id="10" name="Rechthoek 9">
            <a:extLst>
              <a:ext uri="{FF2B5EF4-FFF2-40B4-BE49-F238E27FC236}">
                <a16:creationId xmlns:a16="http://schemas.microsoft.com/office/drawing/2014/main" id="{1C9C088F-7A22-3475-3CB6-D4758AB99573}"/>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15" name="Afbeelding 14">
            <a:extLst>
              <a:ext uri="{FF2B5EF4-FFF2-40B4-BE49-F238E27FC236}">
                <a16:creationId xmlns:a16="http://schemas.microsoft.com/office/drawing/2014/main" id="{6EC4CA7A-7630-C09D-A895-AAE552B1B542}"/>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13" name="Afbeelding 12">
            <a:extLst>
              <a:ext uri="{FF2B5EF4-FFF2-40B4-BE49-F238E27FC236}">
                <a16:creationId xmlns:a16="http://schemas.microsoft.com/office/drawing/2014/main" id="{73726FF2-EACE-A544-A0E3-BA9B03F81CC6}"/>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7" name="Tekstvak 16">
            <a:extLst>
              <a:ext uri="{FF2B5EF4-FFF2-40B4-BE49-F238E27FC236}">
                <a16:creationId xmlns:a16="http://schemas.microsoft.com/office/drawing/2014/main" id="{1744C9C8-83CD-B34A-8099-A5CB5BA2237E}"/>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8" name="Tekstvak 17">
            <a:extLst>
              <a:ext uri="{FF2B5EF4-FFF2-40B4-BE49-F238E27FC236}">
                <a16:creationId xmlns:a16="http://schemas.microsoft.com/office/drawing/2014/main" id="{88695077-1707-0543-8545-F897A8C67243}"/>
              </a:ext>
            </a:extLst>
          </p:cNvPr>
          <p:cNvSpPr txBox="1"/>
          <p:nvPr userDrawn="1"/>
        </p:nvSpPr>
        <p:spPr>
          <a:xfrm>
            <a:off x="6626" y="6617618"/>
            <a:ext cx="1724098" cy="246221"/>
          </a:xfrm>
          <a:prstGeom prst="rect">
            <a:avLst/>
          </a:prstGeom>
          <a:noFill/>
        </p:spPr>
        <p:txBody>
          <a:bodyPr wrap="square" rtlCol="0">
            <a:spAutoFit/>
          </a:bodyPr>
          <a:lstStyle/>
          <a:p>
            <a:pPr algn="l"/>
            <a:fld id="{B52FDE43-1A22-4842-B80D-2BE0FA0AE5B0}" type="datetime1">
              <a:rPr lang="nl-NL" sz="1000" noProof="0" smtClean="0">
                <a:solidFill>
                  <a:schemeClr val="bg1"/>
                </a:solidFill>
              </a:rPr>
              <a:t>5-7-2023</a:t>
            </a:fld>
            <a:endParaRPr lang="en-GB" sz="1000" noProof="0" dirty="0">
              <a:solidFill>
                <a:schemeClr val="bg1"/>
              </a:solidFill>
            </a:endParaRPr>
          </a:p>
        </p:txBody>
      </p:sp>
      <p:sp>
        <p:nvSpPr>
          <p:cNvPr id="16" name="Tekstvak 15">
            <a:extLst>
              <a:ext uri="{FF2B5EF4-FFF2-40B4-BE49-F238E27FC236}">
                <a16:creationId xmlns:a16="http://schemas.microsoft.com/office/drawing/2014/main" id="{9D9BB270-254C-4548-80D9-BFC19FFBF2DC}"/>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42177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1"/>
            <a:ext cx="12192000" cy="4044779"/>
          </a:xfrm>
          <a:prstGeom prst="rect">
            <a:avLst/>
          </a:prstGeom>
          <a:ln w="6350" cmpd="sng">
            <a:noFill/>
          </a:ln>
          <a:effectLst>
            <a:outerShdw blurRad="317500" dist="165100" dir="5400000" sx="96000" sy="96000" algn="t" rotWithShape="0">
              <a:prstClr val="black">
                <a:alpha val="28000"/>
              </a:prstClr>
            </a:outerShdw>
          </a:effectLst>
        </p:spPr>
        <p:style>
          <a:lnRef idx="2">
            <a:schemeClr val="accent2"/>
          </a:lnRef>
          <a:fillRef idx="1">
            <a:schemeClr val="lt1"/>
          </a:fillRef>
          <a:effectRef idx="0">
            <a:schemeClr val="accent2"/>
          </a:effectRef>
          <a:fontRef idx="none"/>
        </p:style>
        <p:txBody>
          <a:bodyPr rtlCol="0">
            <a:normAutofit/>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the icon if you want to add an image</a:t>
            </a:r>
            <a:endParaRPr lang="nl-NL" noProof="0"/>
          </a:p>
        </p:txBody>
      </p:sp>
      <p:sp>
        <p:nvSpPr>
          <p:cNvPr id="11" name="Tijdelijke aanduiding voor tekst 2"/>
          <p:cNvSpPr>
            <a:spLocks noGrp="1"/>
          </p:cNvSpPr>
          <p:nvPr>
            <p:ph type="body" idx="10" hasCustomPrompt="1"/>
          </p:nvPr>
        </p:nvSpPr>
        <p:spPr>
          <a:xfrm>
            <a:off x="609603" y="4210413"/>
            <a:ext cx="9754397" cy="1587499"/>
          </a:xfrm>
          <a:prstGeom prst="rect">
            <a:avLst/>
          </a:prstGeom>
        </p:spPr>
        <p:txBody>
          <a:bodyPr>
            <a:normAutofit/>
          </a:bodyPr>
          <a:lstStyle>
            <a:lvl1pPr marL="0" indent="0" algn="l">
              <a:lnSpc>
                <a:spcPct val="90000"/>
              </a:lnSpc>
              <a:buNone/>
              <a:defRPr sz="18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model text style</a:t>
            </a:r>
            <a:endParaRPr lang="nl-NL"/>
          </a:p>
        </p:txBody>
      </p:sp>
      <p:sp>
        <p:nvSpPr>
          <p:cNvPr id="7" name="Tijdelijke aanduiding voor titel 1">
            <a:extLst>
              <a:ext uri="{FF2B5EF4-FFF2-40B4-BE49-F238E27FC236}">
                <a16:creationId xmlns:a16="http://schemas.microsoft.com/office/drawing/2014/main" id="{D91CF351-ACF7-D849-BB3B-2B02C4A4CFBE}"/>
              </a:ext>
            </a:extLst>
          </p:cNvPr>
          <p:cNvSpPr>
            <a:spLocks noGrp="1"/>
          </p:cNvSpPr>
          <p:nvPr>
            <p:ph type="title" hasCustomPrompt="1"/>
          </p:nvPr>
        </p:nvSpPr>
        <p:spPr>
          <a:xfrm>
            <a:off x="0" y="3070745"/>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a:t>Click </a:t>
            </a:r>
            <a:r>
              <a:rPr lang="nl-NL" err="1"/>
              <a:t>to</a:t>
            </a:r>
            <a:r>
              <a:rPr lang="nl-NL"/>
              <a:t> </a:t>
            </a:r>
            <a:r>
              <a:rPr lang="nl-NL" err="1"/>
              <a:t>edit</a:t>
            </a:r>
            <a:r>
              <a:rPr lang="nl-NL"/>
              <a:t> </a:t>
            </a:r>
            <a:r>
              <a:rPr lang="nl-NL" err="1"/>
              <a:t>style</a:t>
            </a:r>
            <a:endParaRPr lang="nl-NL"/>
          </a:p>
        </p:txBody>
      </p:sp>
      <p:sp>
        <p:nvSpPr>
          <p:cNvPr id="6" name="Rechthoek 5">
            <a:extLst>
              <a:ext uri="{FF2B5EF4-FFF2-40B4-BE49-F238E27FC236}">
                <a16:creationId xmlns:a16="http://schemas.microsoft.com/office/drawing/2014/main" id="{4E2016C2-6574-C75B-2E66-502E54A1ED6C}"/>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12" name="Afbeelding 11">
            <a:extLst>
              <a:ext uri="{FF2B5EF4-FFF2-40B4-BE49-F238E27FC236}">
                <a16:creationId xmlns:a16="http://schemas.microsoft.com/office/drawing/2014/main" id="{219C3477-04E1-5F15-A155-AA3875BDA312}"/>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13" name="Afbeelding 12">
            <a:extLst>
              <a:ext uri="{FF2B5EF4-FFF2-40B4-BE49-F238E27FC236}">
                <a16:creationId xmlns:a16="http://schemas.microsoft.com/office/drawing/2014/main" id="{4C0EDE34-23E8-BD4D-A28D-0D6CD4CD7E4D}"/>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5" name="Tekstvak 14">
            <a:extLst>
              <a:ext uri="{FF2B5EF4-FFF2-40B4-BE49-F238E27FC236}">
                <a16:creationId xmlns:a16="http://schemas.microsoft.com/office/drawing/2014/main" id="{55018F91-17D0-4E49-95C7-48A0AFF3BF99}"/>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6" name="Tekstvak 15">
            <a:extLst>
              <a:ext uri="{FF2B5EF4-FFF2-40B4-BE49-F238E27FC236}">
                <a16:creationId xmlns:a16="http://schemas.microsoft.com/office/drawing/2014/main" id="{63E85325-8F7E-364B-8DB9-36605DC0A0FD}"/>
              </a:ext>
            </a:extLst>
          </p:cNvPr>
          <p:cNvSpPr txBox="1"/>
          <p:nvPr userDrawn="1"/>
        </p:nvSpPr>
        <p:spPr>
          <a:xfrm>
            <a:off x="6626" y="6617618"/>
            <a:ext cx="1724098" cy="246221"/>
          </a:xfrm>
          <a:prstGeom prst="rect">
            <a:avLst/>
          </a:prstGeom>
          <a:noFill/>
        </p:spPr>
        <p:txBody>
          <a:bodyPr wrap="square" rtlCol="0">
            <a:spAutoFit/>
          </a:bodyPr>
          <a:lstStyle/>
          <a:p>
            <a:pPr algn="l"/>
            <a:fld id="{85C5A51E-326D-E743-88C9-3B8218AA2434}" type="datetime1">
              <a:rPr lang="nl-NL" sz="1000" noProof="0" smtClean="0">
                <a:solidFill>
                  <a:schemeClr val="bg1"/>
                </a:solidFill>
              </a:rPr>
              <a:t>5-7-2023</a:t>
            </a:fld>
            <a:endParaRPr lang="en-GB" sz="1000" noProof="0" dirty="0">
              <a:solidFill>
                <a:schemeClr val="bg1"/>
              </a:solidFill>
            </a:endParaRPr>
          </a:p>
        </p:txBody>
      </p:sp>
      <p:sp>
        <p:nvSpPr>
          <p:cNvPr id="14" name="Tekstvak 13">
            <a:extLst>
              <a:ext uri="{FF2B5EF4-FFF2-40B4-BE49-F238E27FC236}">
                <a16:creationId xmlns:a16="http://schemas.microsoft.com/office/drawing/2014/main" id="{DAD02446-8EB5-564A-B8DF-FBCDFA879B02}"/>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2006147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0" name="Tijdelijke aanduiding voor afbeelding 2"/>
          <p:cNvSpPr>
            <a:spLocks noGrp="1"/>
          </p:cNvSpPr>
          <p:nvPr>
            <p:ph type="pic" idx="1" hasCustomPrompt="1"/>
          </p:nvPr>
        </p:nvSpPr>
        <p:spPr>
          <a:xfrm>
            <a:off x="575733" y="1435103"/>
            <a:ext cx="11029200" cy="3226978"/>
          </a:xfrm>
          <a:prstGeom prst="rect">
            <a:avLst/>
          </a:prstGeom>
          <a:ln w="6350" cmpd="sng">
            <a:noFill/>
          </a:ln>
          <a:effectLst>
            <a:outerShdw blurRad="317500" dist="165100" dir="5400000" sx="96000" sy="96000" algn="t" rotWithShape="0">
              <a:prstClr val="black">
                <a:alpha val="28000"/>
              </a:prstClr>
            </a:outerShdw>
          </a:effectLst>
        </p:spPr>
        <p:style>
          <a:lnRef idx="2">
            <a:schemeClr val="accent2"/>
          </a:lnRef>
          <a:fillRef idx="1">
            <a:schemeClr val="lt1"/>
          </a:fillRef>
          <a:effectRef idx="0">
            <a:schemeClr val="accent2"/>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the icon if you want to add an image</a:t>
            </a:r>
            <a:endParaRPr lang="nl-NL" noProof="0"/>
          </a:p>
        </p:txBody>
      </p:sp>
      <p:sp>
        <p:nvSpPr>
          <p:cNvPr id="17" name="Tijdelijke aanduiding voor tekst 2"/>
          <p:cNvSpPr>
            <a:spLocks noGrp="1"/>
          </p:cNvSpPr>
          <p:nvPr>
            <p:ph type="body" idx="10" hasCustomPrompt="1"/>
          </p:nvPr>
        </p:nvSpPr>
        <p:spPr>
          <a:xfrm>
            <a:off x="575733" y="4893037"/>
            <a:ext cx="9330265" cy="904875"/>
          </a:xfrm>
          <a:prstGeom prst="rect">
            <a:avLst/>
          </a:prstGeom>
        </p:spPr>
        <p:txBody>
          <a:bodyPr>
            <a:normAutofit/>
          </a:bodyPr>
          <a:lstStyle>
            <a:lvl1pPr marL="0" indent="0" algn="l">
              <a:lnSpc>
                <a:spcPct val="90000"/>
              </a:lnSpc>
              <a:buNone/>
              <a:defRPr sz="18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model text style</a:t>
            </a:r>
            <a:endParaRPr lang="nl-NL"/>
          </a:p>
        </p:txBody>
      </p:sp>
      <p:sp>
        <p:nvSpPr>
          <p:cNvPr id="6" name="Tijdelijke aanduiding voor titel 1">
            <a:extLst>
              <a:ext uri="{FF2B5EF4-FFF2-40B4-BE49-F238E27FC236}">
                <a16:creationId xmlns:a16="http://schemas.microsoft.com/office/drawing/2014/main" id="{AD40D05B-456B-AB4E-9632-E6A49AFC8116}"/>
              </a:ext>
            </a:extLst>
          </p:cNvPr>
          <p:cNvSpPr>
            <a:spLocks noGrp="1"/>
          </p:cNvSpPr>
          <p:nvPr>
            <p:ph type="title" hasCustomPrompt="1"/>
          </p:nvPr>
        </p:nvSpPr>
        <p:spPr>
          <a:xfrm>
            <a:off x="0" y="1"/>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a:t>Click </a:t>
            </a:r>
            <a:r>
              <a:rPr lang="nl-NL" err="1"/>
              <a:t>to</a:t>
            </a:r>
            <a:r>
              <a:rPr lang="nl-NL"/>
              <a:t> </a:t>
            </a:r>
            <a:r>
              <a:rPr lang="nl-NL" err="1"/>
              <a:t>edit</a:t>
            </a:r>
            <a:r>
              <a:rPr lang="nl-NL"/>
              <a:t> </a:t>
            </a:r>
            <a:r>
              <a:rPr lang="nl-NL" err="1"/>
              <a:t>style</a:t>
            </a:r>
            <a:endParaRPr lang="nl-NL"/>
          </a:p>
        </p:txBody>
      </p:sp>
      <p:sp>
        <p:nvSpPr>
          <p:cNvPr id="7" name="Rechthoek 6">
            <a:extLst>
              <a:ext uri="{FF2B5EF4-FFF2-40B4-BE49-F238E27FC236}">
                <a16:creationId xmlns:a16="http://schemas.microsoft.com/office/drawing/2014/main" id="{78A28E08-D9BD-9EE9-7D7E-7E9EA90DAD40}"/>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12" name="Afbeelding 11">
            <a:extLst>
              <a:ext uri="{FF2B5EF4-FFF2-40B4-BE49-F238E27FC236}">
                <a16:creationId xmlns:a16="http://schemas.microsoft.com/office/drawing/2014/main" id="{AD76F6B4-BEB1-F512-679F-2C7A01B0A2DA}"/>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13" name="Afbeelding 12">
            <a:extLst>
              <a:ext uri="{FF2B5EF4-FFF2-40B4-BE49-F238E27FC236}">
                <a16:creationId xmlns:a16="http://schemas.microsoft.com/office/drawing/2014/main" id="{279B43F8-4082-554D-8C6D-0AFE762B25AC}"/>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5" name="Tekstvak 14">
            <a:extLst>
              <a:ext uri="{FF2B5EF4-FFF2-40B4-BE49-F238E27FC236}">
                <a16:creationId xmlns:a16="http://schemas.microsoft.com/office/drawing/2014/main" id="{70CE850E-82E5-754B-B6B9-9AC94FFDA17D}"/>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6" name="Tekstvak 15">
            <a:extLst>
              <a:ext uri="{FF2B5EF4-FFF2-40B4-BE49-F238E27FC236}">
                <a16:creationId xmlns:a16="http://schemas.microsoft.com/office/drawing/2014/main" id="{EE89CE2E-D053-304C-8C7F-01C3BD53DF74}"/>
              </a:ext>
            </a:extLst>
          </p:cNvPr>
          <p:cNvSpPr txBox="1"/>
          <p:nvPr userDrawn="1"/>
        </p:nvSpPr>
        <p:spPr>
          <a:xfrm>
            <a:off x="6626" y="6617618"/>
            <a:ext cx="1724098" cy="246221"/>
          </a:xfrm>
          <a:prstGeom prst="rect">
            <a:avLst/>
          </a:prstGeom>
          <a:noFill/>
        </p:spPr>
        <p:txBody>
          <a:bodyPr wrap="square" rtlCol="0">
            <a:spAutoFit/>
          </a:bodyPr>
          <a:lstStyle/>
          <a:p>
            <a:pPr algn="l"/>
            <a:fld id="{B2FF322C-0C12-1847-A314-C5E03BFC52A1}" type="datetime1">
              <a:rPr lang="nl-NL" sz="1000" noProof="0" smtClean="0">
                <a:solidFill>
                  <a:schemeClr val="bg1"/>
                </a:solidFill>
              </a:rPr>
              <a:t>5-7-2023</a:t>
            </a:fld>
            <a:endParaRPr lang="en-GB" sz="1000" noProof="0" dirty="0">
              <a:solidFill>
                <a:schemeClr val="bg1"/>
              </a:solidFill>
            </a:endParaRPr>
          </a:p>
        </p:txBody>
      </p:sp>
      <p:sp>
        <p:nvSpPr>
          <p:cNvPr id="14" name="Tekstvak 13">
            <a:extLst>
              <a:ext uri="{FF2B5EF4-FFF2-40B4-BE49-F238E27FC236}">
                <a16:creationId xmlns:a16="http://schemas.microsoft.com/office/drawing/2014/main" id="{850B2545-928E-464C-A973-B1DFBD6E1F5F}"/>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13072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09600" y="1467334"/>
            <a:ext cx="5386917" cy="851523"/>
          </a:xfrm>
          <a:prstGeom prst="rect">
            <a:avLst/>
          </a:prstGeom>
        </p:spPr>
        <p:txBody>
          <a:bodyPr anchor="b"/>
          <a:lstStyle>
            <a:lvl1pPr marL="0" indent="0">
              <a:lnSpc>
                <a:spcPct val="80000"/>
              </a:lnSpc>
              <a:buNone/>
              <a:defRPr sz="2400" b="1"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model text style</a:t>
            </a:r>
            <a:endParaRPr lang="nl-NL"/>
          </a:p>
        </p:txBody>
      </p:sp>
      <p:sp>
        <p:nvSpPr>
          <p:cNvPr id="5" name="Tijdelijke aanduiding voor tekst 4"/>
          <p:cNvSpPr>
            <a:spLocks noGrp="1"/>
          </p:cNvSpPr>
          <p:nvPr>
            <p:ph type="body" sz="quarter" idx="3" hasCustomPrompt="1"/>
          </p:nvPr>
        </p:nvSpPr>
        <p:spPr>
          <a:xfrm>
            <a:off x="6193370" y="1467334"/>
            <a:ext cx="5389033" cy="851523"/>
          </a:xfrm>
          <a:prstGeom prst="rect">
            <a:avLst/>
          </a:prstGeom>
        </p:spPr>
        <p:txBody>
          <a:bodyPr anchor="b"/>
          <a:lstStyle>
            <a:lvl1pPr marL="0" indent="0">
              <a:lnSpc>
                <a:spcPct val="80000"/>
              </a:lnSpc>
              <a:buNone/>
              <a:defRPr sz="2400" b="1"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model text style</a:t>
            </a:r>
            <a:endParaRPr lang="nl-NL"/>
          </a:p>
        </p:txBody>
      </p:sp>
      <p:sp>
        <p:nvSpPr>
          <p:cNvPr id="9" name="Tijdelijke aanduiding voor titel 1">
            <a:extLst>
              <a:ext uri="{FF2B5EF4-FFF2-40B4-BE49-F238E27FC236}">
                <a16:creationId xmlns:a16="http://schemas.microsoft.com/office/drawing/2014/main" id="{E1C56502-2840-0246-867D-B2CB476DB602}"/>
              </a:ext>
            </a:extLst>
          </p:cNvPr>
          <p:cNvSpPr>
            <a:spLocks noGrp="1"/>
          </p:cNvSpPr>
          <p:nvPr>
            <p:ph type="title" hasCustomPrompt="1"/>
          </p:nvPr>
        </p:nvSpPr>
        <p:spPr>
          <a:xfrm>
            <a:off x="0" y="1"/>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a:t>Click </a:t>
            </a:r>
            <a:r>
              <a:rPr lang="nl-NL" err="1"/>
              <a:t>to</a:t>
            </a:r>
            <a:r>
              <a:rPr lang="nl-NL"/>
              <a:t> </a:t>
            </a:r>
            <a:r>
              <a:rPr lang="nl-NL" err="1"/>
              <a:t>edit</a:t>
            </a:r>
            <a:r>
              <a:rPr lang="nl-NL"/>
              <a:t> </a:t>
            </a:r>
            <a:r>
              <a:rPr lang="nl-NL" err="1"/>
              <a:t>style</a:t>
            </a:r>
            <a:endParaRPr lang="nl-NL"/>
          </a:p>
        </p:txBody>
      </p:sp>
      <p:sp>
        <p:nvSpPr>
          <p:cNvPr id="13" name="Tijdelijke aanduiding voor inhoud 5">
            <a:extLst>
              <a:ext uri="{FF2B5EF4-FFF2-40B4-BE49-F238E27FC236}">
                <a16:creationId xmlns:a16="http://schemas.microsoft.com/office/drawing/2014/main" id="{DF466EC9-85BF-9F42-946E-7B21E0DBE862}"/>
              </a:ext>
            </a:extLst>
          </p:cNvPr>
          <p:cNvSpPr>
            <a:spLocks noGrp="1"/>
          </p:cNvSpPr>
          <p:nvPr>
            <p:ph sz="quarter" idx="10" hasCustomPrompt="1"/>
          </p:nvPr>
        </p:nvSpPr>
        <p:spPr>
          <a:xfrm>
            <a:off x="6193370" y="2517756"/>
            <a:ext cx="5389033" cy="3265527"/>
          </a:xfrm>
          <a:prstGeom prst="rect">
            <a:avLst/>
          </a:prstGeom>
        </p:spPr>
        <p:txBody>
          <a:bodyPr/>
          <a:lstStyle>
            <a:lvl1pPr>
              <a:defRPr sz="1800"/>
            </a:lvl1pPr>
            <a:lvl2pPr>
              <a:defRPr sz="2000">
                <a:solidFill>
                  <a:schemeClr val="accent3"/>
                </a:solidFill>
              </a:defRPr>
            </a:lvl2pPr>
            <a:lvl3pPr>
              <a:defRPr sz="1800">
                <a:solidFill>
                  <a:schemeClr val="accent4"/>
                </a:solidFill>
              </a:defRPr>
            </a:lvl3pPr>
            <a:lvl4pPr>
              <a:defRPr sz="1600">
                <a:solidFill>
                  <a:schemeClr val="accent5"/>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model text style</a:t>
            </a:r>
          </a:p>
          <a:p>
            <a:pPr lvl="1"/>
            <a:r>
              <a:rPr lang="en-US"/>
              <a:t>Second level</a:t>
            </a:r>
          </a:p>
          <a:p>
            <a:pPr lvl="2"/>
            <a:r>
              <a:rPr lang="en-US"/>
              <a:t>Third level</a:t>
            </a:r>
          </a:p>
          <a:p>
            <a:pPr lvl="3"/>
            <a:r>
              <a:rPr lang="en-US"/>
              <a:t>Fourth level</a:t>
            </a:r>
          </a:p>
          <a:p>
            <a:pPr lvl="4"/>
            <a:r>
              <a:rPr lang="en-US"/>
              <a:t>Fifth Level</a:t>
            </a:r>
            <a:endParaRPr lang="nl-NL"/>
          </a:p>
        </p:txBody>
      </p:sp>
      <p:sp>
        <p:nvSpPr>
          <p:cNvPr id="15" name="Tijdelijke aanduiding voor inhoud 5">
            <a:extLst>
              <a:ext uri="{FF2B5EF4-FFF2-40B4-BE49-F238E27FC236}">
                <a16:creationId xmlns:a16="http://schemas.microsoft.com/office/drawing/2014/main" id="{708FAC81-071D-E943-ABA9-560C147EA47C}"/>
              </a:ext>
            </a:extLst>
          </p:cNvPr>
          <p:cNvSpPr>
            <a:spLocks noGrp="1"/>
          </p:cNvSpPr>
          <p:nvPr>
            <p:ph sz="quarter" idx="11" hasCustomPrompt="1"/>
          </p:nvPr>
        </p:nvSpPr>
        <p:spPr>
          <a:xfrm>
            <a:off x="613837" y="2517756"/>
            <a:ext cx="5389033" cy="3265527"/>
          </a:xfrm>
          <a:prstGeom prst="rect">
            <a:avLst/>
          </a:prstGeom>
        </p:spPr>
        <p:txBody>
          <a:bodyPr/>
          <a:lstStyle>
            <a:lvl1pPr>
              <a:defRPr sz="1800"/>
            </a:lvl1pPr>
            <a:lvl2pPr>
              <a:defRPr sz="2000">
                <a:solidFill>
                  <a:schemeClr val="accent3"/>
                </a:solidFill>
              </a:defRPr>
            </a:lvl2pPr>
            <a:lvl3pPr>
              <a:defRPr sz="1800">
                <a:solidFill>
                  <a:schemeClr val="accent4"/>
                </a:solidFill>
              </a:defRPr>
            </a:lvl3pPr>
            <a:lvl4pPr>
              <a:defRPr sz="1600">
                <a:solidFill>
                  <a:schemeClr val="accent5"/>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model text style</a:t>
            </a:r>
          </a:p>
          <a:p>
            <a:pPr lvl="1"/>
            <a:r>
              <a:rPr lang="en-US"/>
              <a:t>Second level</a:t>
            </a:r>
          </a:p>
          <a:p>
            <a:pPr lvl="2"/>
            <a:r>
              <a:rPr lang="en-US"/>
              <a:t>Third level</a:t>
            </a:r>
          </a:p>
          <a:p>
            <a:pPr lvl="3"/>
            <a:r>
              <a:rPr lang="en-US"/>
              <a:t>Fourth level</a:t>
            </a:r>
          </a:p>
          <a:p>
            <a:pPr lvl="4"/>
            <a:r>
              <a:rPr lang="en-US" err="1"/>
              <a:t>FCSDAWifth</a:t>
            </a:r>
            <a:r>
              <a:rPr lang="en-US"/>
              <a:t> Level</a:t>
            </a:r>
            <a:endParaRPr lang="nl-NL"/>
          </a:p>
        </p:txBody>
      </p:sp>
      <p:sp>
        <p:nvSpPr>
          <p:cNvPr id="14" name="Rechthoek 13">
            <a:extLst>
              <a:ext uri="{FF2B5EF4-FFF2-40B4-BE49-F238E27FC236}">
                <a16:creationId xmlns:a16="http://schemas.microsoft.com/office/drawing/2014/main" id="{3796D083-D333-D816-BF65-A811382D2639}"/>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19" name="Afbeelding 18">
            <a:extLst>
              <a:ext uri="{FF2B5EF4-FFF2-40B4-BE49-F238E27FC236}">
                <a16:creationId xmlns:a16="http://schemas.microsoft.com/office/drawing/2014/main" id="{BB9FBE25-098F-475F-C8CC-DE7316B98611}"/>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11" name="Afbeelding 10">
            <a:extLst>
              <a:ext uri="{FF2B5EF4-FFF2-40B4-BE49-F238E27FC236}">
                <a16:creationId xmlns:a16="http://schemas.microsoft.com/office/drawing/2014/main" id="{5C26FB41-1F86-A549-8417-45B7933650BA}"/>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7" name="Tekstvak 16">
            <a:extLst>
              <a:ext uri="{FF2B5EF4-FFF2-40B4-BE49-F238E27FC236}">
                <a16:creationId xmlns:a16="http://schemas.microsoft.com/office/drawing/2014/main" id="{B71071BF-ED65-7C43-B48A-4D8A992DD6FE}"/>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20" name="Tekstvak 19">
            <a:extLst>
              <a:ext uri="{FF2B5EF4-FFF2-40B4-BE49-F238E27FC236}">
                <a16:creationId xmlns:a16="http://schemas.microsoft.com/office/drawing/2014/main" id="{BB398B0E-8AE3-A841-8FE6-2C3F8B5B1406}"/>
              </a:ext>
            </a:extLst>
          </p:cNvPr>
          <p:cNvSpPr txBox="1"/>
          <p:nvPr userDrawn="1"/>
        </p:nvSpPr>
        <p:spPr>
          <a:xfrm>
            <a:off x="6626" y="6617618"/>
            <a:ext cx="1724098" cy="246221"/>
          </a:xfrm>
          <a:prstGeom prst="rect">
            <a:avLst/>
          </a:prstGeom>
          <a:noFill/>
        </p:spPr>
        <p:txBody>
          <a:bodyPr wrap="square" rtlCol="0">
            <a:spAutoFit/>
          </a:bodyPr>
          <a:lstStyle/>
          <a:p>
            <a:pPr algn="l"/>
            <a:fld id="{97A63893-E7BF-3D44-8982-831DC191CF3B}" type="datetime1">
              <a:rPr lang="nl-NL" sz="1000" noProof="0" smtClean="0">
                <a:solidFill>
                  <a:schemeClr val="bg1"/>
                </a:solidFill>
              </a:rPr>
              <a:t>5-7-2023</a:t>
            </a:fld>
            <a:endParaRPr lang="en-GB" sz="1000" noProof="0" dirty="0">
              <a:solidFill>
                <a:schemeClr val="bg1"/>
              </a:solidFill>
            </a:endParaRPr>
          </a:p>
        </p:txBody>
      </p:sp>
      <p:sp>
        <p:nvSpPr>
          <p:cNvPr id="16" name="Tekstvak 15">
            <a:extLst>
              <a:ext uri="{FF2B5EF4-FFF2-40B4-BE49-F238E27FC236}">
                <a16:creationId xmlns:a16="http://schemas.microsoft.com/office/drawing/2014/main" id="{441E626C-F9E7-F34B-B1DB-9DBFF482374B}"/>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05795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slide gre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EFF808B-5D22-B34A-B370-0B97E858F302}"/>
              </a:ext>
            </a:extLst>
          </p:cNvPr>
          <p:cNvPicPr>
            <a:picLocks noChangeAspect="1"/>
          </p:cNvPicPr>
          <p:nvPr userDrawn="1"/>
        </p:nvPicPr>
        <p:blipFill>
          <a:blip r:embed="rId2"/>
          <a:srcRect l="2007" r="2007"/>
          <a:stretch/>
        </p:blipFill>
        <p:spPr>
          <a:xfrm>
            <a:off x="0" y="0"/>
            <a:ext cx="12191999" cy="6926850"/>
          </a:xfrm>
          <a:prstGeom prst="rect">
            <a:avLst/>
          </a:prstGeom>
        </p:spPr>
      </p:pic>
      <p:pic>
        <p:nvPicPr>
          <p:cNvPr id="13" name="Afbeelding 12">
            <a:extLst>
              <a:ext uri="{FF2B5EF4-FFF2-40B4-BE49-F238E27FC236}">
                <a16:creationId xmlns:a16="http://schemas.microsoft.com/office/drawing/2014/main" id="{B9863CF7-8682-C74D-80FD-98AB29BA6E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452459" y="631532"/>
            <a:ext cx="5290010" cy="4035170"/>
          </a:xfrm>
          <a:prstGeom prst="rect">
            <a:avLst/>
          </a:prstGeom>
        </p:spPr>
      </p:pic>
      <p:pic>
        <p:nvPicPr>
          <p:cNvPr id="8" name="Afbeelding 7">
            <a:extLst>
              <a:ext uri="{FF2B5EF4-FFF2-40B4-BE49-F238E27FC236}">
                <a16:creationId xmlns:a16="http://schemas.microsoft.com/office/drawing/2014/main" id="{3B8AF6EA-E8D6-A81A-864E-35F27FC4B689}"/>
              </a:ext>
            </a:extLst>
          </p:cNvPr>
          <p:cNvPicPr>
            <a:picLocks noChangeAspect="1"/>
          </p:cNvPicPr>
          <p:nvPr userDrawn="1"/>
        </p:nvPicPr>
        <p:blipFill>
          <a:blip r:embed="rId4"/>
          <a:stretch>
            <a:fillRect/>
          </a:stretch>
        </p:blipFill>
        <p:spPr>
          <a:xfrm>
            <a:off x="273769" y="6151005"/>
            <a:ext cx="805995" cy="537329"/>
          </a:xfrm>
          <a:prstGeom prst="rect">
            <a:avLst/>
          </a:prstGeom>
        </p:spPr>
      </p:pic>
      <p:sp>
        <p:nvSpPr>
          <p:cNvPr id="9" name="Tijdelijke aanduiding voor tekst 9">
            <a:extLst>
              <a:ext uri="{FF2B5EF4-FFF2-40B4-BE49-F238E27FC236}">
                <a16:creationId xmlns:a16="http://schemas.microsoft.com/office/drawing/2014/main" id="{2B8E27E8-1ED7-DF45-B5D7-69A9BA2644E6}"/>
              </a:ext>
            </a:extLst>
          </p:cNvPr>
          <p:cNvSpPr>
            <a:spLocks noGrp="1"/>
          </p:cNvSpPr>
          <p:nvPr>
            <p:ph type="body" sz="quarter" idx="11" hasCustomPrompt="1"/>
          </p:nvPr>
        </p:nvSpPr>
        <p:spPr>
          <a:xfrm>
            <a:off x="1270552" y="5307945"/>
            <a:ext cx="9650895" cy="327078"/>
          </a:xfrm>
        </p:spPr>
        <p:txBody>
          <a:bodyPr/>
          <a:lstStyle>
            <a:lvl1pPr algn="ctr">
              <a:buNone/>
              <a:defRPr sz="2000">
                <a:solidFill>
                  <a:schemeClr val="bg1"/>
                </a:solidFill>
                <a:latin typeface="Corbel" panose="020B0503020204020204" pitchFamily="34" charset="0"/>
              </a:defRPr>
            </a:lvl1pPr>
          </a:lstStyle>
          <a:p>
            <a:pPr algn="ctr"/>
            <a:r>
              <a:rPr lang="en-GB" dirty="0"/>
              <a:t>[name presenter], [name organisation]</a:t>
            </a:r>
          </a:p>
        </p:txBody>
      </p:sp>
      <p:sp>
        <p:nvSpPr>
          <p:cNvPr id="10" name="Tijdelijke aanduiding voor tekst 9">
            <a:extLst>
              <a:ext uri="{FF2B5EF4-FFF2-40B4-BE49-F238E27FC236}">
                <a16:creationId xmlns:a16="http://schemas.microsoft.com/office/drawing/2014/main" id="{C55E4BB1-7543-1646-B13C-6FA70FBD4B09}"/>
              </a:ext>
            </a:extLst>
          </p:cNvPr>
          <p:cNvSpPr>
            <a:spLocks noGrp="1"/>
          </p:cNvSpPr>
          <p:nvPr>
            <p:ph type="body" sz="quarter" idx="12" hasCustomPrompt="1"/>
          </p:nvPr>
        </p:nvSpPr>
        <p:spPr>
          <a:xfrm>
            <a:off x="1270552" y="4785190"/>
            <a:ext cx="9650895" cy="536714"/>
          </a:xfrm>
        </p:spPr>
        <p:txBody>
          <a:bodyPr/>
          <a:lstStyle>
            <a:lvl1pPr algn="ctr">
              <a:buNone/>
              <a:defRPr sz="3200">
                <a:solidFill>
                  <a:schemeClr val="bg1"/>
                </a:solidFill>
                <a:latin typeface="Corbel" panose="020B0503020204020204" pitchFamily="34" charset="0"/>
              </a:defRPr>
            </a:lvl1pPr>
          </a:lstStyle>
          <a:p>
            <a:pPr marL="342900" marR="0" lvl="0" indent="-342900" algn="ctr" defTabSz="457200" rtl="0" eaLnBrk="1" fontAlgn="base" latinLnBrk="0" hangingPunct="1">
              <a:lnSpc>
                <a:spcPct val="100000"/>
              </a:lnSpc>
              <a:spcBef>
                <a:spcPct val="20000"/>
              </a:spcBef>
              <a:spcAft>
                <a:spcPct val="0"/>
              </a:spcAft>
              <a:buClrTx/>
              <a:buSzTx/>
              <a:buFont typeface="Wingdings" charset="0"/>
              <a:buNone/>
              <a:tabLst/>
              <a:defRPr/>
            </a:pPr>
            <a:r>
              <a:rPr lang="en-GB" dirty="0"/>
              <a:t>[Title]</a:t>
            </a:r>
          </a:p>
          <a:p>
            <a:pPr algn="ctr"/>
            <a:endParaRPr lang="en-GB" dirty="0"/>
          </a:p>
        </p:txBody>
      </p:sp>
      <p:sp>
        <p:nvSpPr>
          <p:cNvPr id="11" name="Tekstvak 10">
            <a:extLst>
              <a:ext uri="{FF2B5EF4-FFF2-40B4-BE49-F238E27FC236}">
                <a16:creationId xmlns:a16="http://schemas.microsoft.com/office/drawing/2014/main" id="{BCA07901-F990-284C-8B23-FD0291257981}"/>
              </a:ext>
            </a:extLst>
          </p:cNvPr>
          <p:cNvSpPr txBox="1"/>
          <p:nvPr userDrawn="1"/>
        </p:nvSpPr>
        <p:spPr>
          <a:xfrm>
            <a:off x="5012869" y="5685951"/>
            <a:ext cx="1724098" cy="276999"/>
          </a:xfrm>
          <a:prstGeom prst="rect">
            <a:avLst/>
          </a:prstGeom>
          <a:noFill/>
        </p:spPr>
        <p:txBody>
          <a:bodyPr wrap="square" rtlCol="0">
            <a:spAutoFit/>
          </a:bodyPr>
          <a:lstStyle/>
          <a:p>
            <a:pPr algn="ctr"/>
            <a:fld id="{FE6976CC-D1F6-5E43-8CC9-309E1E91F8BA}" type="datetime1">
              <a:rPr lang="nl-NL" sz="1200" noProof="0" smtClean="0">
                <a:solidFill>
                  <a:schemeClr val="bg1"/>
                </a:solidFill>
              </a:rPr>
              <a:t>5-7-2023</a:t>
            </a:fld>
            <a:endParaRPr lang="en-GB" sz="1200" noProof="0" dirty="0">
              <a:solidFill>
                <a:schemeClr val="bg1"/>
              </a:solidFill>
            </a:endParaRPr>
          </a:p>
        </p:txBody>
      </p:sp>
      <p:sp>
        <p:nvSpPr>
          <p:cNvPr id="12" name="Tijdelijke aanduiding voor tekst 9">
            <a:extLst>
              <a:ext uri="{FF2B5EF4-FFF2-40B4-BE49-F238E27FC236}">
                <a16:creationId xmlns:a16="http://schemas.microsoft.com/office/drawing/2014/main" id="{D360C2B4-8953-4A4D-8FD8-267D9EDC10AB}"/>
              </a:ext>
            </a:extLst>
          </p:cNvPr>
          <p:cNvSpPr>
            <a:spLocks noGrp="1"/>
          </p:cNvSpPr>
          <p:nvPr>
            <p:ph type="body" sz="quarter" idx="10" hasCustomPrompt="1"/>
          </p:nvPr>
        </p:nvSpPr>
        <p:spPr>
          <a:xfrm>
            <a:off x="3877843" y="5889007"/>
            <a:ext cx="3994150" cy="276999"/>
          </a:xfrm>
        </p:spPr>
        <p:txBody>
          <a:bodyPr/>
          <a:lstStyle>
            <a:lvl1pPr algn="ctr">
              <a:buNone/>
              <a:defRPr sz="1200">
                <a:solidFill>
                  <a:schemeClr val="bg1"/>
                </a:solidFill>
                <a:latin typeface="Corbel" panose="020B0503020204020204" pitchFamily="34" charset="0"/>
              </a:defRPr>
            </a:lvl1pPr>
          </a:lstStyle>
          <a:p>
            <a:pPr lvl="0"/>
            <a:r>
              <a:rPr lang="nl-NL" dirty="0"/>
              <a:t>[</a:t>
            </a:r>
            <a:r>
              <a:rPr lang="nl-NL" dirty="0" err="1"/>
              <a:t>Location</a:t>
            </a:r>
            <a:r>
              <a:rPr lang="nl-NL" dirty="0"/>
              <a:t>]</a:t>
            </a:r>
          </a:p>
        </p:txBody>
      </p:sp>
      <p:sp>
        <p:nvSpPr>
          <p:cNvPr id="14" name="Tekstvak 13">
            <a:extLst>
              <a:ext uri="{FF2B5EF4-FFF2-40B4-BE49-F238E27FC236}">
                <a16:creationId xmlns:a16="http://schemas.microsoft.com/office/drawing/2014/main" id="{C345BFC7-830C-9F43-AEFF-57D6105269DA}"/>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243934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object">
    <p:spTree>
      <p:nvGrpSpPr>
        <p:cNvPr id="1" name=""/>
        <p:cNvGrpSpPr/>
        <p:nvPr/>
      </p:nvGrpSpPr>
      <p:grpSpPr>
        <a:xfrm>
          <a:off x="0" y="0"/>
          <a:ext cx="0" cy="0"/>
          <a:chOff x="0" y="0"/>
          <a:chExt cx="0" cy="0"/>
        </a:xfrm>
      </p:grpSpPr>
      <p:sp>
        <p:nvSpPr>
          <p:cNvPr id="9" name="Tijdelijke aanduiding voor inhoud 5"/>
          <p:cNvSpPr>
            <a:spLocks noGrp="1"/>
          </p:cNvSpPr>
          <p:nvPr>
            <p:ph sz="quarter" idx="4" hasCustomPrompt="1"/>
          </p:nvPr>
        </p:nvSpPr>
        <p:spPr>
          <a:xfrm>
            <a:off x="6193370" y="1435102"/>
            <a:ext cx="5389033" cy="4381520"/>
          </a:xfrm>
          <a:prstGeom prst="rect">
            <a:avLst/>
          </a:prstGeom>
        </p:spPr>
        <p:txBody>
          <a:bodyPr/>
          <a:lstStyle>
            <a:lvl1pPr>
              <a:defRPr sz="1800"/>
            </a:lvl1pPr>
            <a:lvl2pPr>
              <a:defRPr sz="2000">
                <a:solidFill>
                  <a:schemeClr val="accent3"/>
                </a:solidFill>
              </a:defRPr>
            </a:lvl2pPr>
            <a:lvl3pPr>
              <a:defRPr sz="1800">
                <a:solidFill>
                  <a:schemeClr val="accent4"/>
                </a:solidFill>
              </a:defRPr>
            </a:lvl3pPr>
            <a:lvl4pPr>
              <a:defRPr sz="1600">
                <a:solidFill>
                  <a:schemeClr val="accent5"/>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model text style</a:t>
            </a:r>
          </a:p>
          <a:p>
            <a:pPr lvl="1"/>
            <a:r>
              <a:rPr lang="en-US"/>
              <a:t>Second level</a:t>
            </a:r>
          </a:p>
          <a:p>
            <a:pPr lvl="2"/>
            <a:r>
              <a:rPr lang="en-US"/>
              <a:t>Third level</a:t>
            </a:r>
          </a:p>
          <a:p>
            <a:pPr lvl="3"/>
            <a:r>
              <a:rPr lang="en-US"/>
              <a:t>Fourth level</a:t>
            </a:r>
          </a:p>
          <a:p>
            <a:pPr lvl="4"/>
            <a:r>
              <a:rPr lang="en-US" err="1"/>
              <a:t>FCSDAWifth</a:t>
            </a:r>
            <a:r>
              <a:rPr lang="en-US"/>
              <a:t> Level</a:t>
            </a:r>
            <a:endParaRPr lang="nl-NL"/>
          </a:p>
        </p:txBody>
      </p:sp>
      <p:sp>
        <p:nvSpPr>
          <p:cNvPr id="10" name="Tijdelijke aanduiding voor tekst 2"/>
          <p:cNvSpPr>
            <a:spLocks noGrp="1"/>
          </p:cNvSpPr>
          <p:nvPr>
            <p:ph type="body" idx="10" hasCustomPrompt="1"/>
          </p:nvPr>
        </p:nvSpPr>
        <p:spPr>
          <a:xfrm>
            <a:off x="609602" y="1435102"/>
            <a:ext cx="5386917" cy="4381521"/>
          </a:xfrm>
          <a:prstGeom prst="rect">
            <a:avLst/>
          </a:prstGeom>
        </p:spPr>
        <p:txBody>
          <a:bodyPr>
            <a:normAutofit/>
          </a:bodyPr>
          <a:lstStyle>
            <a:lvl1pPr marL="0" indent="0" algn="l">
              <a:lnSpc>
                <a:spcPct val="90000"/>
              </a:lnSpc>
              <a:buNone/>
              <a:defRPr sz="180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7" name="Tijdelijke aanduiding voor titel 1">
            <a:extLst>
              <a:ext uri="{FF2B5EF4-FFF2-40B4-BE49-F238E27FC236}">
                <a16:creationId xmlns:a16="http://schemas.microsoft.com/office/drawing/2014/main" id="{DCD8738A-6899-2743-A011-E40761D18604}"/>
              </a:ext>
            </a:extLst>
          </p:cNvPr>
          <p:cNvSpPr>
            <a:spLocks noGrp="1"/>
          </p:cNvSpPr>
          <p:nvPr>
            <p:ph type="title" hasCustomPrompt="1"/>
          </p:nvPr>
        </p:nvSpPr>
        <p:spPr>
          <a:xfrm>
            <a:off x="0" y="1"/>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6" name="Rechthoek 5">
            <a:extLst>
              <a:ext uri="{FF2B5EF4-FFF2-40B4-BE49-F238E27FC236}">
                <a16:creationId xmlns:a16="http://schemas.microsoft.com/office/drawing/2014/main" id="{3E7E10CA-1969-C365-FF98-C0C5DC923122}"/>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13" name="Afbeelding 12">
            <a:extLst>
              <a:ext uri="{FF2B5EF4-FFF2-40B4-BE49-F238E27FC236}">
                <a16:creationId xmlns:a16="http://schemas.microsoft.com/office/drawing/2014/main" id="{22481156-FC6C-8023-C2DC-BD1F79B2638A}"/>
              </a:ext>
            </a:extLst>
          </p:cNvPr>
          <p:cNvPicPr>
            <a:picLocks noChangeAspect="1"/>
          </p:cNvPicPr>
          <p:nvPr userDrawn="1"/>
        </p:nvPicPr>
        <p:blipFill>
          <a:blip r:embed="rId2"/>
          <a:stretch>
            <a:fillRect/>
          </a:stretch>
        </p:blipFill>
        <p:spPr>
          <a:xfrm>
            <a:off x="273770" y="6089715"/>
            <a:ext cx="805995" cy="537329"/>
          </a:xfrm>
          <a:prstGeom prst="rect">
            <a:avLst/>
          </a:prstGeom>
        </p:spPr>
      </p:pic>
      <p:pic>
        <p:nvPicPr>
          <p:cNvPr id="14" name="Afbeelding 13">
            <a:extLst>
              <a:ext uri="{FF2B5EF4-FFF2-40B4-BE49-F238E27FC236}">
                <a16:creationId xmlns:a16="http://schemas.microsoft.com/office/drawing/2014/main" id="{6C8E78B0-EE0C-7A40-8AE2-D1D1ECE8D883}"/>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15" name="Tekstvak 14">
            <a:extLst>
              <a:ext uri="{FF2B5EF4-FFF2-40B4-BE49-F238E27FC236}">
                <a16:creationId xmlns:a16="http://schemas.microsoft.com/office/drawing/2014/main" id="{3BE1C167-6241-8C4B-A90F-E8A8BF031020}"/>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6" name="Tekstvak 15">
            <a:extLst>
              <a:ext uri="{FF2B5EF4-FFF2-40B4-BE49-F238E27FC236}">
                <a16:creationId xmlns:a16="http://schemas.microsoft.com/office/drawing/2014/main" id="{8674865E-F28C-784B-A793-731E3643AFA0}"/>
              </a:ext>
            </a:extLst>
          </p:cNvPr>
          <p:cNvSpPr txBox="1"/>
          <p:nvPr userDrawn="1"/>
        </p:nvSpPr>
        <p:spPr>
          <a:xfrm>
            <a:off x="6626" y="6617618"/>
            <a:ext cx="1724098" cy="246221"/>
          </a:xfrm>
          <a:prstGeom prst="rect">
            <a:avLst/>
          </a:prstGeom>
          <a:noFill/>
        </p:spPr>
        <p:txBody>
          <a:bodyPr wrap="square" rtlCol="0">
            <a:spAutoFit/>
          </a:bodyPr>
          <a:lstStyle/>
          <a:p>
            <a:pPr algn="l"/>
            <a:fld id="{C985BD0C-47EC-D04C-B021-AAADA4019E63}" type="datetime1">
              <a:rPr lang="nl-NL" sz="1000" noProof="0" smtClean="0">
                <a:solidFill>
                  <a:schemeClr val="bg1"/>
                </a:solidFill>
              </a:rPr>
              <a:t>5-7-2023</a:t>
            </a:fld>
            <a:endParaRPr lang="en-GB" sz="1000" noProof="0" dirty="0">
              <a:solidFill>
                <a:schemeClr val="bg1"/>
              </a:solidFill>
            </a:endParaRPr>
          </a:p>
        </p:txBody>
      </p:sp>
    </p:spTree>
    <p:extLst>
      <p:ext uri="{BB962C8B-B14F-4D97-AF65-F5344CB8AC3E}">
        <p14:creationId xmlns:p14="http://schemas.microsoft.com/office/powerpoint/2010/main" val="461840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570E62B-6945-4E47-9771-AB09BB8A59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8860" y="2239519"/>
            <a:ext cx="4034279" cy="2689514"/>
          </a:xfrm>
          <a:prstGeom prst="rect">
            <a:avLst/>
          </a:prstGeom>
        </p:spPr>
      </p:pic>
      <p:pic>
        <p:nvPicPr>
          <p:cNvPr id="6" name="Afbeelding 5">
            <a:extLst>
              <a:ext uri="{FF2B5EF4-FFF2-40B4-BE49-F238E27FC236}">
                <a16:creationId xmlns:a16="http://schemas.microsoft.com/office/drawing/2014/main" id="{E09C9D65-04F9-DE4B-A8F1-78E95426ABD4}"/>
              </a:ext>
            </a:extLst>
          </p:cNvPr>
          <p:cNvPicPr>
            <a:picLocks noChangeAspect="1"/>
          </p:cNvPicPr>
          <p:nvPr userDrawn="1"/>
        </p:nvPicPr>
        <p:blipFill>
          <a:blip r:embed="rId3"/>
          <a:srcRect/>
          <a:stretch/>
        </p:blipFill>
        <p:spPr>
          <a:xfrm>
            <a:off x="11060482" y="5990658"/>
            <a:ext cx="979118" cy="775555"/>
          </a:xfrm>
          <a:prstGeom prst="rect">
            <a:avLst/>
          </a:prstGeom>
        </p:spPr>
      </p:pic>
      <p:sp>
        <p:nvSpPr>
          <p:cNvPr id="8" name="Tekstvak 7">
            <a:extLst>
              <a:ext uri="{FF2B5EF4-FFF2-40B4-BE49-F238E27FC236}">
                <a16:creationId xmlns:a16="http://schemas.microsoft.com/office/drawing/2014/main" id="{979D7321-8B53-7044-A36B-A917AE20DFC8}"/>
              </a:ext>
            </a:extLst>
          </p:cNvPr>
          <p:cNvSpPr txBox="1"/>
          <p:nvPr userDrawn="1"/>
        </p:nvSpPr>
        <p:spPr>
          <a:xfrm>
            <a:off x="2289632" y="5208884"/>
            <a:ext cx="7612734" cy="1877437"/>
          </a:xfrm>
          <a:prstGeom prst="rect">
            <a:avLst/>
          </a:prstGeom>
          <a:noFill/>
        </p:spPr>
        <p:txBody>
          <a:bodyPr wrap="square" rtlCol="0">
            <a:spAutoFit/>
          </a:bodyPr>
          <a:lstStyle/>
          <a:p>
            <a:pPr lvl="0" algn="ctr"/>
            <a:r>
              <a:rPr lang="en-US" sz="1400" b="0" i="0" dirty="0">
                <a:solidFill>
                  <a:schemeClr val="tx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1400" b="0" i="0" noProof="0" dirty="0">
                <a:solidFill>
                  <a:schemeClr val="tx1"/>
                </a:solidFill>
                <a:latin typeface="Lucida Grande" panose="020B0600040502020204" pitchFamily="34" charset="0"/>
                <a:cs typeface="Lucida Grande" panose="020B0600040502020204" pitchFamily="34" charset="0"/>
              </a:rPr>
              <a:t>programme</a:t>
            </a:r>
            <a:r>
              <a:rPr lang="en-US" sz="1400" b="0" i="0" dirty="0">
                <a:solidFill>
                  <a:schemeClr val="tx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en-US" sz="1600" dirty="0"/>
          </a:p>
          <a:p>
            <a:pPr lvl="0" algn="ctr"/>
            <a:endParaRPr lang="en-US" sz="1600" dirty="0"/>
          </a:p>
          <a:p>
            <a:pPr lvl="0" algn="ctr"/>
            <a:r>
              <a:rPr lang="en-US" sz="1600" dirty="0" err="1"/>
              <a:t>www.incubeproject.eu</a:t>
            </a:r>
            <a:endParaRPr lang="nl-NL" sz="1600" dirty="0"/>
          </a:p>
          <a:p>
            <a:pPr marL="0" marR="0" lvl="0" indent="0" algn="ctr" defTabSz="457200" rtl="0" eaLnBrk="1" fontAlgn="base" latinLnBrk="0" hangingPunct="1">
              <a:lnSpc>
                <a:spcPct val="100000"/>
              </a:lnSpc>
              <a:spcBef>
                <a:spcPct val="0"/>
              </a:spcBef>
              <a:spcAft>
                <a:spcPct val="0"/>
              </a:spcAft>
              <a:buClrTx/>
              <a:buSzTx/>
              <a:buFontTx/>
              <a:buNone/>
              <a:tabLst/>
              <a:defRPr/>
            </a:pPr>
            <a:endParaRPr lang="nl-NL" sz="1400" b="0" i="0" dirty="0">
              <a:solidFill>
                <a:schemeClr val="tx1"/>
              </a:solidFill>
              <a:latin typeface="Lucida Grande" panose="020B0600040502020204" pitchFamily="34" charset="0"/>
              <a:cs typeface="Lucida Grande" panose="020B0600040502020204" pitchFamily="34" charset="0"/>
            </a:endParaRPr>
          </a:p>
          <a:p>
            <a:pPr algn="ctr"/>
            <a:endParaRPr lang="nl-NL" sz="1400" b="0" i="0" dirty="0">
              <a:solidFill>
                <a:schemeClr val="tx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827768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ndslid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B4E19DEB-B0F5-4E4B-A348-21FB0E25B9DB}"/>
              </a:ext>
            </a:extLst>
          </p:cNvPr>
          <p:cNvSpPr/>
          <p:nvPr userDrawn="1"/>
        </p:nvSpPr>
        <p:spPr>
          <a:xfrm>
            <a:off x="1263806" y="93960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Afbeelding 9">
            <a:extLst>
              <a:ext uri="{FF2B5EF4-FFF2-40B4-BE49-F238E27FC236}">
                <a16:creationId xmlns:a16="http://schemas.microsoft.com/office/drawing/2014/main" id="{C22BF632-22A5-3C4D-9AAB-716C6731CB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00746" y="1008322"/>
            <a:ext cx="1709200" cy="630667"/>
          </a:xfrm>
          <a:prstGeom prst="rect">
            <a:avLst/>
          </a:prstGeom>
        </p:spPr>
      </p:pic>
      <p:sp>
        <p:nvSpPr>
          <p:cNvPr id="11" name="Rechthoek 10">
            <a:extLst>
              <a:ext uri="{FF2B5EF4-FFF2-40B4-BE49-F238E27FC236}">
                <a16:creationId xmlns:a16="http://schemas.microsoft.com/office/drawing/2014/main" id="{0ED74B0C-50DE-E747-93F1-359E49D826C6}"/>
              </a:ext>
            </a:extLst>
          </p:cNvPr>
          <p:cNvSpPr/>
          <p:nvPr userDrawn="1"/>
        </p:nvSpPr>
        <p:spPr>
          <a:xfrm>
            <a:off x="3217574" y="93960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Afbeelding 11">
            <a:extLst>
              <a:ext uri="{FF2B5EF4-FFF2-40B4-BE49-F238E27FC236}">
                <a16:creationId xmlns:a16="http://schemas.microsoft.com/office/drawing/2014/main" id="{54346622-0E99-BB44-8D4B-1968943DB8D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6812" y="1049758"/>
            <a:ext cx="1484604" cy="547794"/>
          </a:xfrm>
          <a:prstGeom prst="rect">
            <a:avLst/>
          </a:prstGeom>
        </p:spPr>
      </p:pic>
      <p:sp>
        <p:nvSpPr>
          <p:cNvPr id="13" name="Rechthoek 12">
            <a:extLst>
              <a:ext uri="{FF2B5EF4-FFF2-40B4-BE49-F238E27FC236}">
                <a16:creationId xmlns:a16="http://schemas.microsoft.com/office/drawing/2014/main" id="{0D2131D8-391D-C940-8541-B38082FF4F6A}"/>
              </a:ext>
            </a:extLst>
          </p:cNvPr>
          <p:cNvSpPr/>
          <p:nvPr userDrawn="1"/>
        </p:nvSpPr>
        <p:spPr>
          <a:xfrm>
            <a:off x="5171342" y="93960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Afbeelding 13">
            <a:extLst>
              <a:ext uri="{FF2B5EF4-FFF2-40B4-BE49-F238E27FC236}">
                <a16:creationId xmlns:a16="http://schemas.microsoft.com/office/drawing/2014/main" id="{5A8E276B-08D7-4F46-8364-B0DB0C5F12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208282" y="1008322"/>
            <a:ext cx="1709199" cy="630666"/>
          </a:xfrm>
          <a:prstGeom prst="rect">
            <a:avLst/>
          </a:prstGeom>
        </p:spPr>
      </p:pic>
      <p:sp>
        <p:nvSpPr>
          <p:cNvPr id="15" name="Rechthoek 14">
            <a:extLst>
              <a:ext uri="{FF2B5EF4-FFF2-40B4-BE49-F238E27FC236}">
                <a16:creationId xmlns:a16="http://schemas.microsoft.com/office/drawing/2014/main" id="{951DF700-8AD3-714D-9168-89CD362658CB}"/>
              </a:ext>
            </a:extLst>
          </p:cNvPr>
          <p:cNvSpPr/>
          <p:nvPr userDrawn="1"/>
        </p:nvSpPr>
        <p:spPr>
          <a:xfrm>
            <a:off x="7125110" y="93960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hthoek 16">
            <a:extLst>
              <a:ext uri="{FF2B5EF4-FFF2-40B4-BE49-F238E27FC236}">
                <a16:creationId xmlns:a16="http://schemas.microsoft.com/office/drawing/2014/main" id="{0933692A-D7D6-F740-9023-699F4D5BAC5C}"/>
              </a:ext>
            </a:extLst>
          </p:cNvPr>
          <p:cNvSpPr/>
          <p:nvPr userDrawn="1"/>
        </p:nvSpPr>
        <p:spPr>
          <a:xfrm>
            <a:off x="9078878" y="93960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Afbeelding 17">
            <a:extLst>
              <a:ext uri="{FF2B5EF4-FFF2-40B4-BE49-F238E27FC236}">
                <a16:creationId xmlns:a16="http://schemas.microsoft.com/office/drawing/2014/main" id="{93232935-D67A-8F4B-9975-83354AFDE8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115818" y="1008322"/>
            <a:ext cx="1709199" cy="630666"/>
          </a:xfrm>
          <a:prstGeom prst="rect">
            <a:avLst/>
          </a:prstGeom>
        </p:spPr>
      </p:pic>
      <p:sp>
        <p:nvSpPr>
          <p:cNvPr id="19" name="Rechthoek 18">
            <a:extLst>
              <a:ext uri="{FF2B5EF4-FFF2-40B4-BE49-F238E27FC236}">
                <a16:creationId xmlns:a16="http://schemas.microsoft.com/office/drawing/2014/main" id="{A446A051-E9D2-EF47-9B3D-63BF68DA736F}"/>
              </a:ext>
            </a:extLst>
          </p:cNvPr>
          <p:cNvSpPr/>
          <p:nvPr userDrawn="1"/>
        </p:nvSpPr>
        <p:spPr>
          <a:xfrm>
            <a:off x="1263806" y="193614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Afbeelding 19">
            <a:extLst>
              <a:ext uri="{FF2B5EF4-FFF2-40B4-BE49-F238E27FC236}">
                <a16:creationId xmlns:a16="http://schemas.microsoft.com/office/drawing/2014/main" id="{2A28A650-C99C-A84A-B5CD-DBCCD741608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300746" y="2004862"/>
            <a:ext cx="1709199" cy="630666"/>
          </a:xfrm>
          <a:prstGeom prst="rect">
            <a:avLst/>
          </a:prstGeom>
        </p:spPr>
      </p:pic>
      <p:sp>
        <p:nvSpPr>
          <p:cNvPr id="21" name="Rechthoek 20">
            <a:extLst>
              <a:ext uri="{FF2B5EF4-FFF2-40B4-BE49-F238E27FC236}">
                <a16:creationId xmlns:a16="http://schemas.microsoft.com/office/drawing/2014/main" id="{9871E986-FD8F-4942-AEB9-55C614947A64}"/>
              </a:ext>
            </a:extLst>
          </p:cNvPr>
          <p:cNvSpPr/>
          <p:nvPr userDrawn="1"/>
        </p:nvSpPr>
        <p:spPr>
          <a:xfrm>
            <a:off x="3217574" y="193614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Afbeelding 21">
            <a:extLst>
              <a:ext uri="{FF2B5EF4-FFF2-40B4-BE49-F238E27FC236}">
                <a16:creationId xmlns:a16="http://schemas.microsoft.com/office/drawing/2014/main" id="{E761ABE4-57BD-9945-BFB9-A7E00849F1EE}"/>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3254514" y="2004862"/>
            <a:ext cx="1709199" cy="630666"/>
          </a:xfrm>
          <a:prstGeom prst="rect">
            <a:avLst/>
          </a:prstGeom>
        </p:spPr>
      </p:pic>
      <p:sp>
        <p:nvSpPr>
          <p:cNvPr id="23" name="Rechthoek 22">
            <a:extLst>
              <a:ext uri="{FF2B5EF4-FFF2-40B4-BE49-F238E27FC236}">
                <a16:creationId xmlns:a16="http://schemas.microsoft.com/office/drawing/2014/main" id="{4731A5FD-5C41-A249-B07D-2D62FE43590C}"/>
              </a:ext>
            </a:extLst>
          </p:cNvPr>
          <p:cNvSpPr/>
          <p:nvPr userDrawn="1"/>
        </p:nvSpPr>
        <p:spPr>
          <a:xfrm>
            <a:off x="5171342" y="193614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Afbeelding 23">
            <a:extLst>
              <a:ext uri="{FF2B5EF4-FFF2-40B4-BE49-F238E27FC236}">
                <a16:creationId xmlns:a16="http://schemas.microsoft.com/office/drawing/2014/main" id="{87C36358-5805-0841-BA39-865D2026FA2F}"/>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5208282" y="2004862"/>
            <a:ext cx="1709199" cy="630666"/>
          </a:xfrm>
          <a:prstGeom prst="rect">
            <a:avLst/>
          </a:prstGeom>
        </p:spPr>
      </p:pic>
      <p:sp>
        <p:nvSpPr>
          <p:cNvPr id="25" name="Rechthoek 24">
            <a:extLst>
              <a:ext uri="{FF2B5EF4-FFF2-40B4-BE49-F238E27FC236}">
                <a16:creationId xmlns:a16="http://schemas.microsoft.com/office/drawing/2014/main" id="{831D5420-9671-6842-BE3F-D9414A88B8DF}"/>
              </a:ext>
            </a:extLst>
          </p:cNvPr>
          <p:cNvSpPr/>
          <p:nvPr userDrawn="1"/>
        </p:nvSpPr>
        <p:spPr>
          <a:xfrm>
            <a:off x="7125110" y="193614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6" name="Afbeelding 25">
            <a:extLst>
              <a:ext uri="{FF2B5EF4-FFF2-40B4-BE49-F238E27FC236}">
                <a16:creationId xmlns:a16="http://schemas.microsoft.com/office/drawing/2014/main" id="{2F5296D5-ABA4-734A-8B5C-6700D4EFE68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7162050" y="2004862"/>
            <a:ext cx="1709199" cy="630666"/>
          </a:xfrm>
          <a:prstGeom prst="rect">
            <a:avLst/>
          </a:prstGeom>
        </p:spPr>
      </p:pic>
      <p:sp>
        <p:nvSpPr>
          <p:cNvPr id="27" name="Rechthoek 26">
            <a:extLst>
              <a:ext uri="{FF2B5EF4-FFF2-40B4-BE49-F238E27FC236}">
                <a16:creationId xmlns:a16="http://schemas.microsoft.com/office/drawing/2014/main" id="{414834A6-1D71-3145-AE6B-6BC3DE686667}"/>
              </a:ext>
            </a:extLst>
          </p:cNvPr>
          <p:cNvSpPr/>
          <p:nvPr userDrawn="1"/>
        </p:nvSpPr>
        <p:spPr>
          <a:xfrm>
            <a:off x="9078878" y="193614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Afbeelding 27">
            <a:extLst>
              <a:ext uri="{FF2B5EF4-FFF2-40B4-BE49-F238E27FC236}">
                <a16:creationId xmlns:a16="http://schemas.microsoft.com/office/drawing/2014/main" id="{C0168F17-F2E6-0448-A163-0BE0E2D5D0DC}"/>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9115818" y="2004862"/>
            <a:ext cx="1709199" cy="630666"/>
          </a:xfrm>
          <a:prstGeom prst="rect">
            <a:avLst/>
          </a:prstGeom>
        </p:spPr>
      </p:pic>
      <p:sp>
        <p:nvSpPr>
          <p:cNvPr id="29" name="Rechthoek 28">
            <a:extLst>
              <a:ext uri="{FF2B5EF4-FFF2-40B4-BE49-F238E27FC236}">
                <a16:creationId xmlns:a16="http://schemas.microsoft.com/office/drawing/2014/main" id="{7C4BAE42-F8D9-3846-A143-52FF56AF6AF9}"/>
              </a:ext>
            </a:extLst>
          </p:cNvPr>
          <p:cNvSpPr/>
          <p:nvPr userDrawn="1"/>
        </p:nvSpPr>
        <p:spPr>
          <a:xfrm>
            <a:off x="1263806" y="293096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Afbeelding 29">
            <a:extLst>
              <a:ext uri="{FF2B5EF4-FFF2-40B4-BE49-F238E27FC236}">
                <a16:creationId xmlns:a16="http://schemas.microsoft.com/office/drawing/2014/main" id="{5D0795FA-A733-7249-B883-A009DAC63E39}"/>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1300746" y="2999678"/>
            <a:ext cx="1709199" cy="630666"/>
          </a:xfrm>
          <a:prstGeom prst="rect">
            <a:avLst/>
          </a:prstGeom>
        </p:spPr>
      </p:pic>
      <p:sp>
        <p:nvSpPr>
          <p:cNvPr id="31" name="Rechthoek 30">
            <a:extLst>
              <a:ext uri="{FF2B5EF4-FFF2-40B4-BE49-F238E27FC236}">
                <a16:creationId xmlns:a16="http://schemas.microsoft.com/office/drawing/2014/main" id="{B251C8B9-B8F4-FA41-8230-CA25BB2B9677}"/>
              </a:ext>
            </a:extLst>
          </p:cNvPr>
          <p:cNvSpPr/>
          <p:nvPr userDrawn="1"/>
        </p:nvSpPr>
        <p:spPr>
          <a:xfrm>
            <a:off x="3217574" y="293096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Afbeelding 31">
            <a:extLst>
              <a:ext uri="{FF2B5EF4-FFF2-40B4-BE49-F238E27FC236}">
                <a16:creationId xmlns:a16="http://schemas.microsoft.com/office/drawing/2014/main" id="{F67F8177-F732-984B-BCCF-B50B8FD41180}"/>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3254514" y="2999678"/>
            <a:ext cx="1709199" cy="630666"/>
          </a:xfrm>
          <a:prstGeom prst="rect">
            <a:avLst/>
          </a:prstGeom>
        </p:spPr>
      </p:pic>
      <p:sp>
        <p:nvSpPr>
          <p:cNvPr id="33" name="Rechthoek 32">
            <a:extLst>
              <a:ext uri="{FF2B5EF4-FFF2-40B4-BE49-F238E27FC236}">
                <a16:creationId xmlns:a16="http://schemas.microsoft.com/office/drawing/2014/main" id="{5FFB440B-16E7-F74F-899A-1CF32DEBEA72}"/>
              </a:ext>
            </a:extLst>
          </p:cNvPr>
          <p:cNvSpPr/>
          <p:nvPr userDrawn="1"/>
        </p:nvSpPr>
        <p:spPr>
          <a:xfrm>
            <a:off x="5171342" y="293096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Afbeelding 33">
            <a:extLst>
              <a:ext uri="{FF2B5EF4-FFF2-40B4-BE49-F238E27FC236}">
                <a16:creationId xmlns:a16="http://schemas.microsoft.com/office/drawing/2014/main" id="{53B925DE-8B2A-FE4C-9669-CB49DB77C484}"/>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5208282" y="2999678"/>
            <a:ext cx="1709199" cy="630666"/>
          </a:xfrm>
          <a:prstGeom prst="rect">
            <a:avLst/>
          </a:prstGeom>
        </p:spPr>
      </p:pic>
      <p:sp>
        <p:nvSpPr>
          <p:cNvPr id="35" name="Rechthoek 34">
            <a:extLst>
              <a:ext uri="{FF2B5EF4-FFF2-40B4-BE49-F238E27FC236}">
                <a16:creationId xmlns:a16="http://schemas.microsoft.com/office/drawing/2014/main" id="{7814AD3D-C722-8A48-947A-7F0F57CEBD08}"/>
              </a:ext>
            </a:extLst>
          </p:cNvPr>
          <p:cNvSpPr/>
          <p:nvPr userDrawn="1"/>
        </p:nvSpPr>
        <p:spPr>
          <a:xfrm>
            <a:off x="7125110" y="293096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6" name="Afbeelding 35">
            <a:extLst>
              <a:ext uri="{FF2B5EF4-FFF2-40B4-BE49-F238E27FC236}">
                <a16:creationId xmlns:a16="http://schemas.microsoft.com/office/drawing/2014/main" id="{39E4CBEF-5FF2-CB45-99A0-4422F1961CC7}"/>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7162050" y="2999678"/>
            <a:ext cx="1709199" cy="630666"/>
          </a:xfrm>
          <a:prstGeom prst="rect">
            <a:avLst/>
          </a:prstGeom>
        </p:spPr>
      </p:pic>
      <p:sp>
        <p:nvSpPr>
          <p:cNvPr id="37" name="Rechthoek 36">
            <a:extLst>
              <a:ext uri="{FF2B5EF4-FFF2-40B4-BE49-F238E27FC236}">
                <a16:creationId xmlns:a16="http://schemas.microsoft.com/office/drawing/2014/main" id="{FF83843F-187B-4743-98DC-FA39F227D9C5}"/>
              </a:ext>
            </a:extLst>
          </p:cNvPr>
          <p:cNvSpPr/>
          <p:nvPr userDrawn="1"/>
        </p:nvSpPr>
        <p:spPr>
          <a:xfrm>
            <a:off x="9078878" y="293096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 name="Afbeelding 37">
            <a:extLst>
              <a:ext uri="{FF2B5EF4-FFF2-40B4-BE49-F238E27FC236}">
                <a16:creationId xmlns:a16="http://schemas.microsoft.com/office/drawing/2014/main" id="{013F5FD8-C9C3-F846-95D4-8FB4986A94B7}"/>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9115818" y="2999678"/>
            <a:ext cx="1709199" cy="630666"/>
          </a:xfrm>
          <a:prstGeom prst="rect">
            <a:avLst/>
          </a:prstGeom>
        </p:spPr>
      </p:pic>
      <p:sp>
        <p:nvSpPr>
          <p:cNvPr id="39" name="Rechthoek 38">
            <a:extLst>
              <a:ext uri="{FF2B5EF4-FFF2-40B4-BE49-F238E27FC236}">
                <a16:creationId xmlns:a16="http://schemas.microsoft.com/office/drawing/2014/main" id="{E2B8F3C2-A4E5-6442-83DF-3B68690229C8}"/>
              </a:ext>
            </a:extLst>
          </p:cNvPr>
          <p:cNvSpPr/>
          <p:nvPr userDrawn="1"/>
        </p:nvSpPr>
        <p:spPr>
          <a:xfrm>
            <a:off x="1263806" y="392750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0" name="Afbeelding 39">
            <a:extLst>
              <a:ext uri="{FF2B5EF4-FFF2-40B4-BE49-F238E27FC236}">
                <a16:creationId xmlns:a16="http://schemas.microsoft.com/office/drawing/2014/main" id="{25568C21-EEF9-6B4F-B366-EF771300DF4F}"/>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300746" y="3996218"/>
            <a:ext cx="1709199" cy="630666"/>
          </a:xfrm>
          <a:prstGeom prst="rect">
            <a:avLst/>
          </a:prstGeom>
        </p:spPr>
      </p:pic>
      <p:sp>
        <p:nvSpPr>
          <p:cNvPr id="41" name="Rechthoek 40">
            <a:extLst>
              <a:ext uri="{FF2B5EF4-FFF2-40B4-BE49-F238E27FC236}">
                <a16:creationId xmlns:a16="http://schemas.microsoft.com/office/drawing/2014/main" id="{729EC13B-037A-9A4D-B940-F737B88E0E76}"/>
              </a:ext>
            </a:extLst>
          </p:cNvPr>
          <p:cNvSpPr/>
          <p:nvPr userDrawn="1"/>
        </p:nvSpPr>
        <p:spPr>
          <a:xfrm>
            <a:off x="3217574" y="392750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2" name="Afbeelding 41">
            <a:extLst>
              <a:ext uri="{FF2B5EF4-FFF2-40B4-BE49-F238E27FC236}">
                <a16:creationId xmlns:a16="http://schemas.microsoft.com/office/drawing/2014/main" id="{F7C68580-4940-1447-BE69-2C733B1BA470}"/>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3254514" y="3996218"/>
            <a:ext cx="1709199" cy="630666"/>
          </a:xfrm>
          <a:prstGeom prst="rect">
            <a:avLst/>
          </a:prstGeom>
        </p:spPr>
      </p:pic>
      <p:sp>
        <p:nvSpPr>
          <p:cNvPr id="43" name="Rechthoek 42">
            <a:extLst>
              <a:ext uri="{FF2B5EF4-FFF2-40B4-BE49-F238E27FC236}">
                <a16:creationId xmlns:a16="http://schemas.microsoft.com/office/drawing/2014/main" id="{EA207E34-CE2C-134A-8786-CB6A7D6042E4}"/>
              </a:ext>
            </a:extLst>
          </p:cNvPr>
          <p:cNvSpPr/>
          <p:nvPr userDrawn="1"/>
        </p:nvSpPr>
        <p:spPr>
          <a:xfrm>
            <a:off x="5171342" y="392750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4" name="Afbeelding 43">
            <a:extLst>
              <a:ext uri="{FF2B5EF4-FFF2-40B4-BE49-F238E27FC236}">
                <a16:creationId xmlns:a16="http://schemas.microsoft.com/office/drawing/2014/main" id="{C876AE0E-133A-3C46-AA4F-B14329D0AF64}"/>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5208282" y="3996218"/>
            <a:ext cx="1709199" cy="630666"/>
          </a:xfrm>
          <a:prstGeom prst="rect">
            <a:avLst/>
          </a:prstGeom>
        </p:spPr>
      </p:pic>
      <p:sp>
        <p:nvSpPr>
          <p:cNvPr id="45" name="Rechthoek 44">
            <a:extLst>
              <a:ext uri="{FF2B5EF4-FFF2-40B4-BE49-F238E27FC236}">
                <a16:creationId xmlns:a16="http://schemas.microsoft.com/office/drawing/2014/main" id="{FB36C400-87EF-0148-BD4A-375015EBB876}"/>
              </a:ext>
            </a:extLst>
          </p:cNvPr>
          <p:cNvSpPr/>
          <p:nvPr userDrawn="1"/>
        </p:nvSpPr>
        <p:spPr>
          <a:xfrm>
            <a:off x="7125110" y="392750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6" name="Afbeelding 45">
            <a:extLst>
              <a:ext uri="{FF2B5EF4-FFF2-40B4-BE49-F238E27FC236}">
                <a16:creationId xmlns:a16="http://schemas.microsoft.com/office/drawing/2014/main" id="{A8A2B28D-FA75-CC46-AA19-F359A9D60A25}"/>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7162050" y="3996218"/>
            <a:ext cx="1709199" cy="630666"/>
          </a:xfrm>
          <a:prstGeom prst="rect">
            <a:avLst/>
          </a:prstGeom>
        </p:spPr>
      </p:pic>
      <p:sp>
        <p:nvSpPr>
          <p:cNvPr id="47" name="Rechthoek 46">
            <a:extLst>
              <a:ext uri="{FF2B5EF4-FFF2-40B4-BE49-F238E27FC236}">
                <a16:creationId xmlns:a16="http://schemas.microsoft.com/office/drawing/2014/main" id="{CD446D2A-F694-394A-BF9B-934A0F2E8F2C}"/>
              </a:ext>
            </a:extLst>
          </p:cNvPr>
          <p:cNvSpPr/>
          <p:nvPr userDrawn="1"/>
        </p:nvSpPr>
        <p:spPr>
          <a:xfrm>
            <a:off x="9078878" y="3927504"/>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8" name="Afbeelding 47">
            <a:extLst>
              <a:ext uri="{FF2B5EF4-FFF2-40B4-BE49-F238E27FC236}">
                <a16:creationId xmlns:a16="http://schemas.microsoft.com/office/drawing/2014/main" id="{F0ED6AEB-95D5-5947-88F8-05F511E1195C}"/>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9115818" y="3996218"/>
            <a:ext cx="1709199" cy="630666"/>
          </a:xfrm>
          <a:prstGeom prst="rect">
            <a:avLst/>
          </a:prstGeom>
        </p:spPr>
      </p:pic>
      <p:sp>
        <p:nvSpPr>
          <p:cNvPr id="49" name="Rechthoek 48">
            <a:extLst>
              <a:ext uri="{FF2B5EF4-FFF2-40B4-BE49-F238E27FC236}">
                <a16:creationId xmlns:a16="http://schemas.microsoft.com/office/drawing/2014/main" id="{F4FBD920-FAD4-9D42-BEAE-75214A3EFDE0}"/>
              </a:ext>
            </a:extLst>
          </p:cNvPr>
          <p:cNvSpPr/>
          <p:nvPr userDrawn="1"/>
        </p:nvSpPr>
        <p:spPr>
          <a:xfrm>
            <a:off x="2118405" y="496856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0" name="Afbeelding 49">
            <a:extLst>
              <a:ext uri="{FF2B5EF4-FFF2-40B4-BE49-F238E27FC236}">
                <a16:creationId xmlns:a16="http://schemas.microsoft.com/office/drawing/2014/main" id="{F65E6B47-18AB-CB4E-89D0-97812223936F}"/>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2155345" y="5037282"/>
            <a:ext cx="1709199" cy="630666"/>
          </a:xfrm>
          <a:prstGeom prst="rect">
            <a:avLst/>
          </a:prstGeom>
        </p:spPr>
      </p:pic>
      <p:sp>
        <p:nvSpPr>
          <p:cNvPr id="51" name="Rechthoek 50">
            <a:extLst>
              <a:ext uri="{FF2B5EF4-FFF2-40B4-BE49-F238E27FC236}">
                <a16:creationId xmlns:a16="http://schemas.microsoft.com/office/drawing/2014/main" id="{B2AAED5E-F97C-2046-AA0C-51A6748656EB}"/>
              </a:ext>
            </a:extLst>
          </p:cNvPr>
          <p:cNvSpPr/>
          <p:nvPr userDrawn="1"/>
        </p:nvSpPr>
        <p:spPr>
          <a:xfrm>
            <a:off x="4072173" y="496856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2" name="Afbeelding 51">
            <a:extLst>
              <a:ext uri="{FF2B5EF4-FFF2-40B4-BE49-F238E27FC236}">
                <a16:creationId xmlns:a16="http://schemas.microsoft.com/office/drawing/2014/main" id="{41704C0E-A673-AA4C-AC2D-211122C7F8F3}"/>
              </a:ext>
            </a:extLst>
          </p:cNvPr>
          <p:cNvPicPr>
            <a:picLocks noChangeAspect="1"/>
          </p:cNvPicPr>
          <p:nvPr userDrawn="1"/>
        </p:nvPicPr>
        <p:blipFill>
          <a:blip r:embed="rId22" cstate="screen">
            <a:extLst>
              <a:ext uri="{28A0092B-C50C-407E-A947-70E740481C1C}">
                <a14:useLocalDpi xmlns:a14="http://schemas.microsoft.com/office/drawing/2010/main"/>
              </a:ext>
            </a:extLst>
          </a:blip>
          <a:srcRect/>
          <a:stretch/>
        </p:blipFill>
        <p:spPr>
          <a:xfrm>
            <a:off x="4109113" y="5037282"/>
            <a:ext cx="1709199" cy="630666"/>
          </a:xfrm>
          <a:prstGeom prst="rect">
            <a:avLst/>
          </a:prstGeom>
        </p:spPr>
      </p:pic>
      <p:sp>
        <p:nvSpPr>
          <p:cNvPr id="53" name="Rechthoek 52">
            <a:extLst>
              <a:ext uri="{FF2B5EF4-FFF2-40B4-BE49-F238E27FC236}">
                <a16:creationId xmlns:a16="http://schemas.microsoft.com/office/drawing/2014/main" id="{223ED52A-E653-4141-8F89-7A315E46FF7E}"/>
              </a:ext>
            </a:extLst>
          </p:cNvPr>
          <p:cNvSpPr/>
          <p:nvPr userDrawn="1"/>
        </p:nvSpPr>
        <p:spPr>
          <a:xfrm>
            <a:off x="6025941" y="496856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4" name="Afbeelding 95">
            <a:extLst>
              <a:ext uri="{FF2B5EF4-FFF2-40B4-BE49-F238E27FC236}">
                <a16:creationId xmlns:a16="http://schemas.microsoft.com/office/drawing/2014/main" id="{C6900DAF-C666-1C4F-B7F6-65609032F9CA}"/>
              </a:ext>
            </a:extLst>
          </p:cNvPr>
          <p:cNvPicPr>
            <a:picLocks noChangeAspect="1"/>
          </p:cNvPicPr>
          <p:nvPr userDrawn="1"/>
        </p:nvPicPr>
        <p:blipFill>
          <a:blip r:embed="rId23" cstate="screen">
            <a:extLst>
              <a:ext uri="{28A0092B-C50C-407E-A947-70E740481C1C}">
                <a14:useLocalDpi xmlns:a14="http://schemas.microsoft.com/office/drawing/2010/main"/>
              </a:ext>
            </a:extLst>
          </a:blip>
          <a:srcRect/>
          <a:stretch/>
        </p:blipFill>
        <p:spPr>
          <a:xfrm>
            <a:off x="6030787" y="5027912"/>
            <a:ext cx="1783080" cy="657927"/>
          </a:xfrm>
          <a:prstGeom prst="rect">
            <a:avLst/>
          </a:prstGeom>
        </p:spPr>
      </p:pic>
      <p:sp>
        <p:nvSpPr>
          <p:cNvPr id="55" name="Rechthoek 54">
            <a:extLst>
              <a:ext uri="{FF2B5EF4-FFF2-40B4-BE49-F238E27FC236}">
                <a16:creationId xmlns:a16="http://schemas.microsoft.com/office/drawing/2014/main" id="{654186CB-469C-2B4D-9790-213F3DC40ED7}"/>
              </a:ext>
            </a:extLst>
          </p:cNvPr>
          <p:cNvSpPr/>
          <p:nvPr userDrawn="1"/>
        </p:nvSpPr>
        <p:spPr>
          <a:xfrm>
            <a:off x="7979709" y="4968568"/>
            <a:ext cx="1783080" cy="768096"/>
          </a:xfrm>
          <a:prstGeom prst="rect">
            <a:avLst/>
          </a:prstGeom>
          <a:solidFill>
            <a:srgbClr val="F5F4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6" name="Afbeelding 55">
            <a:extLst>
              <a:ext uri="{FF2B5EF4-FFF2-40B4-BE49-F238E27FC236}">
                <a16:creationId xmlns:a16="http://schemas.microsoft.com/office/drawing/2014/main" id="{563FBF62-E72D-1D45-B891-05E4A1C5CF81}"/>
              </a:ext>
            </a:extLst>
          </p:cNvPr>
          <p:cNvPicPr>
            <a:picLocks noChangeAspect="1"/>
          </p:cNvPicPr>
          <p:nvPr userDrawn="1"/>
        </p:nvPicPr>
        <p:blipFill>
          <a:blip r:embed="rId24" cstate="screen">
            <a:extLst>
              <a:ext uri="{28A0092B-C50C-407E-A947-70E740481C1C}">
                <a14:useLocalDpi xmlns:a14="http://schemas.microsoft.com/office/drawing/2010/main"/>
              </a:ext>
            </a:extLst>
          </a:blip>
          <a:srcRect/>
          <a:stretch/>
        </p:blipFill>
        <p:spPr>
          <a:xfrm>
            <a:off x="8016649" y="5037282"/>
            <a:ext cx="1709199" cy="630666"/>
          </a:xfrm>
          <a:prstGeom prst="rect">
            <a:avLst/>
          </a:prstGeom>
        </p:spPr>
      </p:pic>
      <p:sp>
        <p:nvSpPr>
          <p:cNvPr id="57" name="Tijdelijke aanduiding voor tekst 1">
            <a:extLst>
              <a:ext uri="{FF2B5EF4-FFF2-40B4-BE49-F238E27FC236}">
                <a16:creationId xmlns:a16="http://schemas.microsoft.com/office/drawing/2014/main" id="{1D00168A-153F-7A4D-8B36-EF35C1F9C211}"/>
              </a:ext>
            </a:extLst>
          </p:cNvPr>
          <p:cNvSpPr>
            <a:spLocks noGrp="1"/>
          </p:cNvSpPr>
          <p:nvPr>
            <p:ph type="body" idx="1"/>
          </p:nvPr>
        </p:nvSpPr>
        <p:spPr>
          <a:xfrm>
            <a:off x="744906" y="391830"/>
            <a:ext cx="10562070" cy="4212886"/>
          </a:xfrm>
        </p:spPr>
        <p:txBody>
          <a:bodyPr/>
          <a:lstStyle>
            <a:lvl1pPr marL="0" indent="0" algn="ctr">
              <a:buNone/>
              <a:defRPr/>
            </a:lvl1pPr>
          </a:lstStyle>
          <a:p>
            <a:pPr algn="ctr"/>
            <a:r>
              <a:rPr lang="en-US" sz="1800" b="1" i="0" u="none" strike="noStrike" baseline="0" dirty="0">
                <a:solidFill>
                  <a:schemeClr val="accent1"/>
                </a:solidFill>
                <a:latin typeface="Praxis Next" panose="020F0504040203020204" pitchFamily="34" charset="0"/>
              </a:rPr>
              <a:t>InCUBE brings together 23 high-profile partners and two affiliated entities from 7 EU countries</a:t>
            </a:r>
            <a:endParaRPr lang="en-GB" b="1" dirty="0">
              <a:solidFill>
                <a:schemeClr val="accent1"/>
              </a:solidFill>
            </a:endParaRPr>
          </a:p>
        </p:txBody>
      </p:sp>
      <p:sp>
        <p:nvSpPr>
          <p:cNvPr id="58" name="Rechthoek 57">
            <a:extLst>
              <a:ext uri="{FF2B5EF4-FFF2-40B4-BE49-F238E27FC236}">
                <a16:creationId xmlns:a16="http://schemas.microsoft.com/office/drawing/2014/main" id="{E0C5C991-501B-A846-A80A-532CD430DDA1}"/>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60" name="Afbeelding 59">
            <a:extLst>
              <a:ext uri="{FF2B5EF4-FFF2-40B4-BE49-F238E27FC236}">
                <a16:creationId xmlns:a16="http://schemas.microsoft.com/office/drawing/2014/main" id="{ADBF8B0A-694A-D848-A5CB-A7C394E4FDEC}"/>
              </a:ext>
            </a:extLst>
          </p:cNvPr>
          <p:cNvPicPr>
            <a:picLocks noChangeAspect="1"/>
          </p:cNvPicPr>
          <p:nvPr userDrawn="1"/>
        </p:nvPicPr>
        <p:blipFill>
          <a:blip r:embed="rId25"/>
          <a:stretch>
            <a:fillRect/>
          </a:stretch>
        </p:blipFill>
        <p:spPr>
          <a:xfrm>
            <a:off x="273770" y="6089715"/>
            <a:ext cx="805995" cy="537329"/>
          </a:xfrm>
          <a:prstGeom prst="rect">
            <a:avLst/>
          </a:prstGeom>
        </p:spPr>
      </p:pic>
      <p:pic>
        <p:nvPicPr>
          <p:cNvPr id="61" name="Afbeelding 60">
            <a:extLst>
              <a:ext uri="{FF2B5EF4-FFF2-40B4-BE49-F238E27FC236}">
                <a16:creationId xmlns:a16="http://schemas.microsoft.com/office/drawing/2014/main" id="{A802FA79-5940-6147-85E0-0C7DCC7E9734}"/>
              </a:ext>
            </a:extLst>
          </p:cNvPr>
          <p:cNvPicPr>
            <a:picLocks noChangeAspect="1"/>
          </p:cNvPicPr>
          <p:nvPr userDrawn="1"/>
        </p:nvPicPr>
        <p:blipFill>
          <a:blip r:embed="rId26"/>
          <a:srcRect/>
          <a:stretch/>
        </p:blipFill>
        <p:spPr>
          <a:xfrm>
            <a:off x="11060482" y="5990658"/>
            <a:ext cx="979118" cy="775555"/>
          </a:xfrm>
          <a:prstGeom prst="rect">
            <a:avLst/>
          </a:prstGeom>
        </p:spPr>
      </p:pic>
      <p:pic>
        <p:nvPicPr>
          <p:cNvPr id="3" name="Afbeelding 2">
            <a:extLst>
              <a:ext uri="{FF2B5EF4-FFF2-40B4-BE49-F238E27FC236}">
                <a16:creationId xmlns:a16="http://schemas.microsoft.com/office/drawing/2014/main" id="{A51AFE48-AEF6-E327-02A2-7C1FE8B8F850}"/>
              </a:ext>
            </a:extLst>
          </p:cNvPr>
          <p:cNvPicPr>
            <a:picLocks noChangeAspect="1"/>
          </p:cNvPicPr>
          <p:nvPr userDrawn="1"/>
        </p:nvPicPr>
        <p:blipFill>
          <a:blip r:embed="rId27" cstate="screen">
            <a:extLst>
              <a:ext uri="{28A0092B-C50C-407E-A947-70E740481C1C}">
                <a14:useLocalDpi xmlns:a14="http://schemas.microsoft.com/office/drawing/2010/main"/>
              </a:ext>
            </a:extLst>
          </a:blip>
          <a:srcRect/>
          <a:stretch/>
        </p:blipFill>
        <p:spPr>
          <a:xfrm>
            <a:off x="7161685" y="1008188"/>
            <a:ext cx="1768268" cy="652462"/>
          </a:xfrm>
          <a:prstGeom prst="rect">
            <a:avLst/>
          </a:prstGeom>
        </p:spPr>
      </p:pic>
      <p:sp>
        <p:nvSpPr>
          <p:cNvPr id="62" name="Tekstvak 61">
            <a:extLst>
              <a:ext uri="{FF2B5EF4-FFF2-40B4-BE49-F238E27FC236}">
                <a16:creationId xmlns:a16="http://schemas.microsoft.com/office/drawing/2014/main" id="{60F8068D-9683-A542-9CB4-4EF833CD02CC}"/>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268299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slide blue">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7A9816E-75CC-FA4A-9948-CA9BC5605719}"/>
              </a:ext>
            </a:extLst>
          </p:cNvPr>
          <p:cNvPicPr>
            <a:picLocks noChangeAspect="1"/>
          </p:cNvPicPr>
          <p:nvPr userDrawn="1"/>
        </p:nvPicPr>
        <p:blipFill rotWithShape="1">
          <a:blip r:embed="rId2"/>
          <a:srcRect l="1988" r="2026"/>
          <a:stretch/>
        </p:blipFill>
        <p:spPr>
          <a:xfrm>
            <a:off x="1" y="0"/>
            <a:ext cx="12191999" cy="6926850"/>
          </a:xfrm>
          <a:prstGeom prst="rect">
            <a:avLst/>
          </a:prstGeom>
        </p:spPr>
      </p:pic>
      <p:pic>
        <p:nvPicPr>
          <p:cNvPr id="8" name="Afbeelding 7">
            <a:extLst>
              <a:ext uri="{FF2B5EF4-FFF2-40B4-BE49-F238E27FC236}">
                <a16:creationId xmlns:a16="http://schemas.microsoft.com/office/drawing/2014/main" id="{9360262D-8581-2B27-33B3-0001FD4E79AF}"/>
              </a:ext>
            </a:extLst>
          </p:cNvPr>
          <p:cNvPicPr>
            <a:picLocks noChangeAspect="1"/>
          </p:cNvPicPr>
          <p:nvPr userDrawn="1"/>
        </p:nvPicPr>
        <p:blipFill>
          <a:blip r:embed="rId3"/>
          <a:stretch>
            <a:fillRect/>
          </a:stretch>
        </p:blipFill>
        <p:spPr>
          <a:xfrm>
            <a:off x="273771" y="6162139"/>
            <a:ext cx="805995" cy="537329"/>
          </a:xfrm>
          <a:prstGeom prst="rect">
            <a:avLst/>
          </a:prstGeom>
        </p:spPr>
      </p:pic>
      <p:pic>
        <p:nvPicPr>
          <p:cNvPr id="18" name="Afbeelding 17">
            <a:extLst>
              <a:ext uri="{FF2B5EF4-FFF2-40B4-BE49-F238E27FC236}">
                <a16:creationId xmlns:a16="http://schemas.microsoft.com/office/drawing/2014/main" id="{D24AED5F-49F9-494F-8D2E-4556DB15DAE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452459" y="631532"/>
            <a:ext cx="5290010" cy="4035170"/>
          </a:xfrm>
          <a:prstGeom prst="rect">
            <a:avLst/>
          </a:prstGeom>
        </p:spPr>
      </p:pic>
      <p:sp>
        <p:nvSpPr>
          <p:cNvPr id="9" name="Tijdelijke aanduiding voor tekst 9">
            <a:extLst>
              <a:ext uri="{FF2B5EF4-FFF2-40B4-BE49-F238E27FC236}">
                <a16:creationId xmlns:a16="http://schemas.microsoft.com/office/drawing/2014/main" id="{1B859EC1-1D1B-2C44-B652-8EAC1435382F}"/>
              </a:ext>
            </a:extLst>
          </p:cNvPr>
          <p:cNvSpPr>
            <a:spLocks noGrp="1"/>
          </p:cNvSpPr>
          <p:nvPr>
            <p:ph type="body" sz="quarter" idx="11" hasCustomPrompt="1"/>
          </p:nvPr>
        </p:nvSpPr>
        <p:spPr>
          <a:xfrm>
            <a:off x="1270552" y="5307945"/>
            <a:ext cx="9650895" cy="327078"/>
          </a:xfrm>
        </p:spPr>
        <p:txBody>
          <a:bodyPr/>
          <a:lstStyle>
            <a:lvl1pPr algn="ctr">
              <a:buNone/>
              <a:defRPr sz="2000">
                <a:solidFill>
                  <a:schemeClr val="bg1"/>
                </a:solidFill>
                <a:latin typeface="Corbel" panose="020B0503020204020204" pitchFamily="34" charset="0"/>
              </a:defRPr>
            </a:lvl1pPr>
          </a:lstStyle>
          <a:p>
            <a:pPr algn="ctr"/>
            <a:r>
              <a:rPr lang="en-GB" dirty="0"/>
              <a:t>[name presenter], [name organisation]</a:t>
            </a:r>
          </a:p>
        </p:txBody>
      </p:sp>
      <p:sp>
        <p:nvSpPr>
          <p:cNvPr id="10" name="Tijdelijke aanduiding voor tekst 9">
            <a:extLst>
              <a:ext uri="{FF2B5EF4-FFF2-40B4-BE49-F238E27FC236}">
                <a16:creationId xmlns:a16="http://schemas.microsoft.com/office/drawing/2014/main" id="{73652E34-4C39-F046-94BB-616E746E6260}"/>
              </a:ext>
            </a:extLst>
          </p:cNvPr>
          <p:cNvSpPr>
            <a:spLocks noGrp="1"/>
          </p:cNvSpPr>
          <p:nvPr>
            <p:ph type="body" sz="quarter" idx="12" hasCustomPrompt="1"/>
          </p:nvPr>
        </p:nvSpPr>
        <p:spPr>
          <a:xfrm>
            <a:off x="1270552" y="4785190"/>
            <a:ext cx="9650895" cy="536714"/>
          </a:xfrm>
        </p:spPr>
        <p:txBody>
          <a:bodyPr/>
          <a:lstStyle>
            <a:lvl1pPr algn="ctr">
              <a:buNone/>
              <a:defRPr sz="3200">
                <a:solidFill>
                  <a:schemeClr val="bg1"/>
                </a:solidFill>
                <a:latin typeface="Corbel" panose="020B0503020204020204" pitchFamily="34" charset="0"/>
              </a:defRPr>
            </a:lvl1pPr>
          </a:lstStyle>
          <a:p>
            <a:pPr marL="342900" marR="0" lvl="0" indent="-342900" algn="ctr" defTabSz="457200" rtl="0" eaLnBrk="1" fontAlgn="base" latinLnBrk="0" hangingPunct="1">
              <a:lnSpc>
                <a:spcPct val="100000"/>
              </a:lnSpc>
              <a:spcBef>
                <a:spcPct val="20000"/>
              </a:spcBef>
              <a:spcAft>
                <a:spcPct val="0"/>
              </a:spcAft>
              <a:buClrTx/>
              <a:buSzTx/>
              <a:buFont typeface="Wingdings" charset="0"/>
              <a:buNone/>
              <a:tabLst/>
              <a:defRPr/>
            </a:pPr>
            <a:r>
              <a:rPr lang="en-GB" dirty="0"/>
              <a:t>[Title]</a:t>
            </a:r>
          </a:p>
          <a:p>
            <a:pPr algn="ctr"/>
            <a:endParaRPr lang="en-GB" dirty="0"/>
          </a:p>
        </p:txBody>
      </p:sp>
      <p:sp>
        <p:nvSpPr>
          <p:cNvPr id="11" name="Tekstvak 10">
            <a:extLst>
              <a:ext uri="{FF2B5EF4-FFF2-40B4-BE49-F238E27FC236}">
                <a16:creationId xmlns:a16="http://schemas.microsoft.com/office/drawing/2014/main" id="{8E6190F3-370C-9045-9605-D13100F0F194}"/>
              </a:ext>
            </a:extLst>
          </p:cNvPr>
          <p:cNvSpPr txBox="1"/>
          <p:nvPr userDrawn="1"/>
        </p:nvSpPr>
        <p:spPr>
          <a:xfrm>
            <a:off x="5012869" y="5685951"/>
            <a:ext cx="1724098" cy="276999"/>
          </a:xfrm>
          <a:prstGeom prst="rect">
            <a:avLst/>
          </a:prstGeom>
          <a:noFill/>
        </p:spPr>
        <p:txBody>
          <a:bodyPr wrap="square" rtlCol="0">
            <a:spAutoFit/>
          </a:bodyPr>
          <a:lstStyle/>
          <a:p>
            <a:pPr algn="ctr"/>
            <a:fld id="{07230B1A-1F23-2B43-93E0-2A2ADC96AC70}" type="datetime1">
              <a:rPr lang="nl-NL" sz="1200" noProof="0" smtClean="0">
                <a:solidFill>
                  <a:schemeClr val="bg1"/>
                </a:solidFill>
              </a:rPr>
              <a:t>5-7-2023</a:t>
            </a:fld>
            <a:endParaRPr lang="en-GB" sz="1200" noProof="0" dirty="0">
              <a:solidFill>
                <a:schemeClr val="bg1"/>
              </a:solidFill>
            </a:endParaRPr>
          </a:p>
        </p:txBody>
      </p:sp>
      <p:sp>
        <p:nvSpPr>
          <p:cNvPr id="12" name="Tijdelijke aanduiding voor tekst 9">
            <a:extLst>
              <a:ext uri="{FF2B5EF4-FFF2-40B4-BE49-F238E27FC236}">
                <a16:creationId xmlns:a16="http://schemas.microsoft.com/office/drawing/2014/main" id="{8DC26165-A78D-FF49-86D1-1C9646D96F32}"/>
              </a:ext>
            </a:extLst>
          </p:cNvPr>
          <p:cNvSpPr>
            <a:spLocks noGrp="1"/>
          </p:cNvSpPr>
          <p:nvPr>
            <p:ph type="body" sz="quarter" idx="10" hasCustomPrompt="1"/>
          </p:nvPr>
        </p:nvSpPr>
        <p:spPr>
          <a:xfrm>
            <a:off x="3877843" y="5889007"/>
            <a:ext cx="3994150" cy="276999"/>
          </a:xfrm>
        </p:spPr>
        <p:txBody>
          <a:bodyPr/>
          <a:lstStyle>
            <a:lvl1pPr algn="ctr">
              <a:buNone/>
              <a:defRPr sz="1200">
                <a:solidFill>
                  <a:schemeClr val="bg1"/>
                </a:solidFill>
                <a:latin typeface="Corbel" panose="020B0503020204020204" pitchFamily="34" charset="0"/>
              </a:defRPr>
            </a:lvl1pPr>
          </a:lstStyle>
          <a:p>
            <a:pPr lvl="0"/>
            <a:r>
              <a:rPr lang="nl-NL" dirty="0"/>
              <a:t>[</a:t>
            </a:r>
            <a:r>
              <a:rPr lang="nl-NL" dirty="0" err="1"/>
              <a:t>Location</a:t>
            </a:r>
            <a:r>
              <a:rPr lang="nl-NL" dirty="0"/>
              <a:t>]</a:t>
            </a:r>
          </a:p>
        </p:txBody>
      </p:sp>
      <p:sp>
        <p:nvSpPr>
          <p:cNvPr id="13" name="Tekstvak 12">
            <a:extLst>
              <a:ext uri="{FF2B5EF4-FFF2-40B4-BE49-F238E27FC236}">
                <a16:creationId xmlns:a16="http://schemas.microsoft.com/office/drawing/2014/main" id="{450EEAB0-98B0-F74F-B626-DEBD81368D89}"/>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97808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5" name="Tijdelijke aanduiding voor datum 3"/>
          <p:cNvSpPr>
            <a:spLocks noGrp="1"/>
          </p:cNvSpPr>
          <p:nvPr>
            <p:ph type="dt" sz="half" idx="10"/>
          </p:nvPr>
        </p:nvSpPr>
        <p:spPr>
          <a:xfrm>
            <a:off x="948267" y="2652714"/>
            <a:ext cx="2844800" cy="365125"/>
          </a:xfrm>
          <a:prstGeom prst="rect">
            <a:avLst/>
          </a:prstGeom>
        </p:spPr>
        <p:txBody>
          <a:bodyPr/>
          <a:lstStyle>
            <a:lvl1pPr fontAlgn="auto">
              <a:spcBef>
                <a:spcPts val="0"/>
              </a:spcBef>
              <a:spcAft>
                <a:spcPts val="0"/>
              </a:spcAft>
              <a:defRPr sz="1200" b="0" i="0" dirty="0" smtClean="0">
                <a:solidFill>
                  <a:schemeClr val="accent4"/>
                </a:solidFill>
                <a:latin typeface="Lucida Grande" panose="020B0600040502020204" pitchFamily="34" charset="0"/>
                <a:ea typeface="+mn-ea"/>
                <a:cs typeface="Lucida Grande" panose="020B0600040502020204" pitchFamily="34" charset="0"/>
              </a:defRPr>
            </a:lvl1pPr>
          </a:lstStyle>
          <a:p>
            <a:fld id="{8B1DA8DA-806C-BA4D-9FC1-822D0C5EB719}" type="datetime1">
              <a:rPr lang="nl-NL" smtClean="0"/>
              <a:t>5-7-2023</a:t>
            </a:fld>
            <a:endParaRPr lang="nl-NL"/>
          </a:p>
        </p:txBody>
      </p:sp>
      <p:sp>
        <p:nvSpPr>
          <p:cNvPr id="7" name="Tijdelijke aanduiding voor titel 1"/>
          <p:cNvSpPr>
            <a:spLocks noGrp="1"/>
          </p:cNvSpPr>
          <p:nvPr>
            <p:ph type="title" hasCustomPrompt="1"/>
          </p:nvPr>
        </p:nvSpPr>
        <p:spPr>
          <a:xfrm>
            <a:off x="880535" y="1938339"/>
            <a:ext cx="10684448"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b">
            <a:normAutofit/>
          </a:bodyPr>
          <a:lstStyle>
            <a:lvl1pPr algn="l">
              <a:defRPr>
                <a:solidFill>
                  <a:schemeClr val="accent2"/>
                </a:solidFill>
              </a:defRPr>
            </a:lvl1pPr>
          </a:lstStyle>
          <a:p>
            <a:r>
              <a:rPr lang="nl-NL"/>
              <a:t>PRESENTATION TITLE</a:t>
            </a:r>
          </a:p>
        </p:txBody>
      </p:sp>
      <p:pic>
        <p:nvPicPr>
          <p:cNvPr id="4" name="Afbeelding 3">
            <a:extLst>
              <a:ext uri="{FF2B5EF4-FFF2-40B4-BE49-F238E27FC236}">
                <a16:creationId xmlns:a16="http://schemas.microsoft.com/office/drawing/2014/main" id="{AB857D56-102C-0A4F-A26F-9E836B7E6E5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87867" y="336682"/>
            <a:ext cx="3095566" cy="791480"/>
          </a:xfrm>
          <a:prstGeom prst="rect">
            <a:avLst/>
          </a:prstGeom>
        </p:spPr>
      </p:pic>
      <p:sp>
        <p:nvSpPr>
          <p:cNvPr id="2" name="Rechthoek 1">
            <a:extLst>
              <a:ext uri="{FF2B5EF4-FFF2-40B4-BE49-F238E27FC236}">
                <a16:creationId xmlns:a16="http://schemas.microsoft.com/office/drawing/2014/main" id="{C2A05411-2E0F-6A02-0474-C1E0DBA8A00C}"/>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10" name="Afbeelding 9">
            <a:extLst>
              <a:ext uri="{FF2B5EF4-FFF2-40B4-BE49-F238E27FC236}">
                <a16:creationId xmlns:a16="http://schemas.microsoft.com/office/drawing/2014/main" id="{BBA22A8B-155F-0A92-9BB9-982C5FE88629}"/>
              </a:ext>
            </a:extLst>
          </p:cNvPr>
          <p:cNvPicPr>
            <a:picLocks noChangeAspect="1"/>
          </p:cNvPicPr>
          <p:nvPr userDrawn="1"/>
        </p:nvPicPr>
        <p:blipFill>
          <a:blip r:embed="rId3"/>
          <a:stretch>
            <a:fillRect/>
          </a:stretch>
        </p:blipFill>
        <p:spPr>
          <a:xfrm>
            <a:off x="273770" y="6089715"/>
            <a:ext cx="805995" cy="537329"/>
          </a:xfrm>
          <a:prstGeom prst="rect">
            <a:avLst/>
          </a:prstGeom>
        </p:spPr>
      </p:pic>
      <p:sp>
        <p:nvSpPr>
          <p:cNvPr id="8" name="Tekstvak 7">
            <a:extLst>
              <a:ext uri="{FF2B5EF4-FFF2-40B4-BE49-F238E27FC236}">
                <a16:creationId xmlns:a16="http://schemas.microsoft.com/office/drawing/2014/main" id="{796C01DE-04E2-EB4A-BA25-3B2F1BE99103}"/>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50047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7BD4F34-660E-AB40-848E-BC51A2205C68}"/>
              </a:ext>
            </a:extLst>
          </p:cNvPr>
          <p:cNvPicPr>
            <a:picLocks noChangeAspect="1"/>
          </p:cNvPicPr>
          <p:nvPr userDrawn="1"/>
        </p:nvPicPr>
        <p:blipFill>
          <a:blip r:embed="rId2"/>
          <a:srcRect l="2007" r="2007"/>
          <a:stretch/>
        </p:blipFill>
        <p:spPr>
          <a:xfrm>
            <a:off x="0" y="0"/>
            <a:ext cx="12191999" cy="6926850"/>
          </a:xfrm>
          <a:prstGeom prst="rect">
            <a:avLst/>
          </a:prstGeom>
        </p:spPr>
      </p:pic>
      <p:sp>
        <p:nvSpPr>
          <p:cNvPr id="4" name="Tijdelijke aanduiding voor datum 3">
            <a:extLst>
              <a:ext uri="{FF2B5EF4-FFF2-40B4-BE49-F238E27FC236}">
                <a16:creationId xmlns:a16="http://schemas.microsoft.com/office/drawing/2014/main" id="{82735659-24DC-9F4C-9612-16192F4C683D}"/>
              </a:ext>
            </a:extLst>
          </p:cNvPr>
          <p:cNvSpPr>
            <a:spLocks noGrp="1"/>
          </p:cNvSpPr>
          <p:nvPr>
            <p:ph type="dt" sz="half" idx="10"/>
          </p:nvPr>
        </p:nvSpPr>
        <p:spPr>
          <a:xfrm>
            <a:off x="948267" y="2652714"/>
            <a:ext cx="2844800" cy="365125"/>
          </a:xfrm>
          <a:prstGeom prst="rect">
            <a:avLst/>
          </a:prstGeom>
        </p:spPr>
        <p:txBody>
          <a:bodyPr/>
          <a:lstStyle>
            <a:lvl1pPr fontAlgn="auto">
              <a:spcBef>
                <a:spcPts val="0"/>
              </a:spcBef>
              <a:spcAft>
                <a:spcPts val="0"/>
              </a:spcAft>
              <a:defRPr sz="1200" b="0" i="0" dirty="0" smtClean="0">
                <a:solidFill>
                  <a:schemeClr val="bg1"/>
                </a:solidFill>
                <a:latin typeface="Lucida Grande" panose="020B0600040502020204" pitchFamily="34" charset="0"/>
                <a:ea typeface="+mn-ea"/>
                <a:cs typeface="Lucida Grande" panose="020B0600040502020204" pitchFamily="34" charset="0"/>
              </a:defRPr>
            </a:lvl1pPr>
          </a:lstStyle>
          <a:p>
            <a:fld id="{D92C406B-74F8-9D43-AFF8-859ACA30E9EC}" type="datetime1">
              <a:rPr lang="nl-NL" smtClean="0"/>
              <a:t>5-7-2023</a:t>
            </a:fld>
            <a:endParaRPr lang="nl-NL"/>
          </a:p>
        </p:txBody>
      </p:sp>
      <p:sp>
        <p:nvSpPr>
          <p:cNvPr id="5" name="Tijdelijke aanduiding voor titel 1">
            <a:extLst>
              <a:ext uri="{FF2B5EF4-FFF2-40B4-BE49-F238E27FC236}">
                <a16:creationId xmlns:a16="http://schemas.microsoft.com/office/drawing/2014/main" id="{646AF367-B9EB-4F4D-B630-286FF3CBFCE1}"/>
              </a:ext>
            </a:extLst>
          </p:cNvPr>
          <p:cNvSpPr>
            <a:spLocks noGrp="1"/>
          </p:cNvSpPr>
          <p:nvPr>
            <p:ph type="title" hasCustomPrompt="1"/>
          </p:nvPr>
        </p:nvSpPr>
        <p:spPr>
          <a:xfrm>
            <a:off x="880535" y="1938339"/>
            <a:ext cx="10684448"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b">
            <a:normAutofit/>
          </a:bodyPr>
          <a:lstStyle>
            <a:lvl1pPr algn="l">
              <a:defRPr>
                <a:solidFill>
                  <a:schemeClr val="bg1"/>
                </a:solidFill>
              </a:defRPr>
            </a:lvl1pPr>
          </a:lstStyle>
          <a:p>
            <a:r>
              <a:rPr lang="nl-NL"/>
              <a:t>PRESENTATION TITLE</a:t>
            </a:r>
          </a:p>
        </p:txBody>
      </p:sp>
      <p:pic>
        <p:nvPicPr>
          <p:cNvPr id="6" name="Afbeelding 5">
            <a:extLst>
              <a:ext uri="{FF2B5EF4-FFF2-40B4-BE49-F238E27FC236}">
                <a16:creationId xmlns:a16="http://schemas.microsoft.com/office/drawing/2014/main" id="{481E82D8-858F-AB4A-B8DC-020041B80DA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87867" y="334514"/>
            <a:ext cx="3095570" cy="791481"/>
          </a:xfrm>
          <a:prstGeom prst="rect">
            <a:avLst/>
          </a:prstGeom>
        </p:spPr>
      </p:pic>
      <p:pic>
        <p:nvPicPr>
          <p:cNvPr id="9" name="Afbeelding 8">
            <a:extLst>
              <a:ext uri="{FF2B5EF4-FFF2-40B4-BE49-F238E27FC236}">
                <a16:creationId xmlns:a16="http://schemas.microsoft.com/office/drawing/2014/main" id="{C08D7297-4BF7-D146-73CA-65DA0CE34460}"/>
              </a:ext>
            </a:extLst>
          </p:cNvPr>
          <p:cNvPicPr>
            <a:picLocks noChangeAspect="1"/>
          </p:cNvPicPr>
          <p:nvPr userDrawn="1"/>
        </p:nvPicPr>
        <p:blipFill>
          <a:blip r:embed="rId4"/>
          <a:stretch>
            <a:fillRect/>
          </a:stretch>
        </p:blipFill>
        <p:spPr>
          <a:xfrm>
            <a:off x="273770" y="6089715"/>
            <a:ext cx="805995" cy="537329"/>
          </a:xfrm>
          <a:prstGeom prst="rect">
            <a:avLst/>
          </a:prstGeom>
        </p:spPr>
      </p:pic>
      <p:sp>
        <p:nvSpPr>
          <p:cNvPr id="10" name="Tekstvak 9">
            <a:extLst>
              <a:ext uri="{FF2B5EF4-FFF2-40B4-BE49-F238E27FC236}">
                <a16:creationId xmlns:a16="http://schemas.microsoft.com/office/drawing/2014/main" id="{CD3E9594-3630-0445-92F6-E784B47355DA}"/>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30203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B2D0F11-490C-154B-B093-2C0667E1402D}"/>
              </a:ext>
            </a:extLst>
          </p:cNvPr>
          <p:cNvPicPr>
            <a:picLocks noChangeAspect="1"/>
          </p:cNvPicPr>
          <p:nvPr/>
        </p:nvPicPr>
        <p:blipFill rotWithShape="1">
          <a:blip r:embed="rId2"/>
          <a:srcRect l="1988" r="2026"/>
          <a:stretch/>
        </p:blipFill>
        <p:spPr>
          <a:xfrm>
            <a:off x="1" y="0"/>
            <a:ext cx="12191999" cy="6926850"/>
          </a:xfrm>
          <a:prstGeom prst="rect">
            <a:avLst/>
          </a:prstGeom>
        </p:spPr>
      </p:pic>
      <p:sp>
        <p:nvSpPr>
          <p:cNvPr id="4" name="Tijdelijke aanduiding voor datum 3">
            <a:extLst>
              <a:ext uri="{FF2B5EF4-FFF2-40B4-BE49-F238E27FC236}">
                <a16:creationId xmlns:a16="http://schemas.microsoft.com/office/drawing/2014/main" id="{82735659-24DC-9F4C-9612-16192F4C683D}"/>
              </a:ext>
            </a:extLst>
          </p:cNvPr>
          <p:cNvSpPr>
            <a:spLocks noGrp="1"/>
          </p:cNvSpPr>
          <p:nvPr>
            <p:ph type="dt" sz="half" idx="10"/>
          </p:nvPr>
        </p:nvSpPr>
        <p:spPr>
          <a:xfrm>
            <a:off x="948267" y="2652714"/>
            <a:ext cx="2844800" cy="365125"/>
          </a:xfrm>
          <a:prstGeom prst="rect">
            <a:avLst/>
          </a:prstGeom>
        </p:spPr>
        <p:txBody>
          <a:bodyPr/>
          <a:lstStyle>
            <a:lvl1pPr fontAlgn="auto">
              <a:spcBef>
                <a:spcPts val="0"/>
              </a:spcBef>
              <a:spcAft>
                <a:spcPts val="0"/>
              </a:spcAft>
              <a:defRPr sz="1200" b="0" i="0" dirty="0" smtClean="0">
                <a:solidFill>
                  <a:schemeClr val="bg1"/>
                </a:solidFill>
                <a:latin typeface="Lucida Grande" panose="020B0600040502020204" pitchFamily="34" charset="0"/>
                <a:ea typeface="+mn-ea"/>
                <a:cs typeface="Lucida Grande" panose="020B0600040502020204" pitchFamily="34" charset="0"/>
              </a:defRPr>
            </a:lvl1pPr>
          </a:lstStyle>
          <a:p>
            <a:fld id="{A047CB7D-709F-E647-B7FE-599F084F5466}" type="datetime1">
              <a:rPr lang="nl-NL" smtClean="0"/>
              <a:t>5-7-2023</a:t>
            </a:fld>
            <a:endParaRPr lang="nl-NL"/>
          </a:p>
        </p:txBody>
      </p:sp>
      <p:sp>
        <p:nvSpPr>
          <p:cNvPr id="5" name="Tijdelijke aanduiding voor titel 1">
            <a:extLst>
              <a:ext uri="{FF2B5EF4-FFF2-40B4-BE49-F238E27FC236}">
                <a16:creationId xmlns:a16="http://schemas.microsoft.com/office/drawing/2014/main" id="{646AF367-B9EB-4F4D-B630-286FF3CBFCE1}"/>
              </a:ext>
            </a:extLst>
          </p:cNvPr>
          <p:cNvSpPr>
            <a:spLocks noGrp="1"/>
          </p:cNvSpPr>
          <p:nvPr>
            <p:ph type="title" hasCustomPrompt="1"/>
          </p:nvPr>
        </p:nvSpPr>
        <p:spPr>
          <a:xfrm>
            <a:off x="880535" y="1938339"/>
            <a:ext cx="10684448"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b">
            <a:normAutofit/>
          </a:bodyPr>
          <a:lstStyle>
            <a:lvl1pPr algn="l">
              <a:defRPr>
                <a:solidFill>
                  <a:schemeClr val="bg1"/>
                </a:solidFill>
              </a:defRPr>
            </a:lvl1pPr>
          </a:lstStyle>
          <a:p>
            <a:r>
              <a:rPr lang="nl-NL"/>
              <a:t>PRESENTATION TITLE</a:t>
            </a:r>
          </a:p>
        </p:txBody>
      </p:sp>
      <p:pic>
        <p:nvPicPr>
          <p:cNvPr id="8" name="Afbeelding 7">
            <a:extLst>
              <a:ext uri="{FF2B5EF4-FFF2-40B4-BE49-F238E27FC236}">
                <a16:creationId xmlns:a16="http://schemas.microsoft.com/office/drawing/2014/main" id="{3B420677-44E5-FE17-D8DA-FE063ECD302B}"/>
              </a:ext>
            </a:extLst>
          </p:cNvPr>
          <p:cNvPicPr>
            <a:picLocks noChangeAspect="1"/>
          </p:cNvPicPr>
          <p:nvPr userDrawn="1"/>
        </p:nvPicPr>
        <p:blipFill>
          <a:blip r:embed="rId3"/>
          <a:stretch>
            <a:fillRect/>
          </a:stretch>
        </p:blipFill>
        <p:spPr>
          <a:xfrm>
            <a:off x="273770" y="6089715"/>
            <a:ext cx="805995" cy="537329"/>
          </a:xfrm>
          <a:prstGeom prst="rect">
            <a:avLst/>
          </a:prstGeom>
        </p:spPr>
      </p:pic>
      <p:pic>
        <p:nvPicPr>
          <p:cNvPr id="9" name="Afbeelding 8">
            <a:extLst>
              <a:ext uri="{FF2B5EF4-FFF2-40B4-BE49-F238E27FC236}">
                <a16:creationId xmlns:a16="http://schemas.microsoft.com/office/drawing/2014/main" id="{1B016922-6441-7E40-AFA7-365E7149460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387867" y="334514"/>
            <a:ext cx="3095570" cy="791481"/>
          </a:xfrm>
          <a:prstGeom prst="rect">
            <a:avLst/>
          </a:prstGeom>
        </p:spPr>
      </p:pic>
      <p:sp>
        <p:nvSpPr>
          <p:cNvPr id="10" name="Tekstvak 9">
            <a:extLst>
              <a:ext uri="{FF2B5EF4-FFF2-40B4-BE49-F238E27FC236}">
                <a16:creationId xmlns:a16="http://schemas.microsoft.com/office/drawing/2014/main" id="{C9CD3DBB-7AB0-054A-A830-704B70A2FCA2}"/>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413309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 white">
    <p:spTree>
      <p:nvGrpSpPr>
        <p:cNvPr id="1" name=""/>
        <p:cNvGrpSpPr/>
        <p:nvPr/>
      </p:nvGrpSpPr>
      <p:grpSpPr>
        <a:xfrm>
          <a:off x="0" y="0"/>
          <a:ext cx="0" cy="0"/>
          <a:chOff x="0" y="0"/>
          <a:chExt cx="0" cy="0"/>
        </a:xfrm>
      </p:grpSpPr>
      <p:sp>
        <p:nvSpPr>
          <p:cNvPr id="4" name="Tijdelijke aanduiding voor titel 1"/>
          <p:cNvSpPr>
            <a:spLocks noGrp="1"/>
          </p:cNvSpPr>
          <p:nvPr>
            <p:ph type="title" hasCustomPrompt="1"/>
          </p:nvPr>
        </p:nvSpPr>
        <p:spPr>
          <a:xfrm>
            <a:off x="1947333" y="3068639"/>
            <a:ext cx="8297336"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lvl1pPr algn="ctr">
              <a:defRPr>
                <a:solidFill>
                  <a:schemeClr val="accent2"/>
                </a:solidFill>
              </a:defRPr>
            </a:lvl1pPr>
          </a:lstStyle>
          <a:p>
            <a:r>
              <a:rPr lang="nl-NL"/>
              <a:t>SUBHEAD</a:t>
            </a:r>
          </a:p>
        </p:txBody>
      </p:sp>
      <p:sp>
        <p:nvSpPr>
          <p:cNvPr id="5" name="Rechthoek 4">
            <a:extLst>
              <a:ext uri="{FF2B5EF4-FFF2-40B4-BE49-F238E27FC236}">
                <a16:creationId xmlns:a16="http://schemas.microsoft.com/office/drawing/2014/main" id="{2BB34150-FFF7-B51E-3B35-A027C63B94F4}"/>
              </a:ext>
            </a:extLst>
          </p:cNvPr>
          <p:cNvSpPr/>
          <p:nvPr userDrawn="1"/>
        </p:nvSpPr>
        <p:spPr>
          <a:xfrm>
            <a:off x="0" y="5929745"/>
            <a:ext cx="12192000" cy="928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endParaRPr>
          </a:p>
        </p:txBody>
      </p:sp>
      <p:pic>
        <p:nvPicPr>
          <p:cNvPr id="6" name="Afbeelding 5">
            <a:extLst>
              <a:ext uri="{FF2B5EF4-FFF2-40B4-BE49-F238E27FC236}">
                <a16:creationId xmlns:a16="http://schemas.microsoft.com/office/drawing/2014/main" id="{B9E9B614-997C-BD43-AEE4-0B7FE58DF892}"/>
              </a:ext>
            </a:extLst>
          </p:cNvPr>
          <p:cNvPicPr>
            <a:picLocks noChangeAspect="1"/>
          </p:cNvPicPr>
          <p:nvPr/>
        </p:nvPicPr>
        <p:blipFill>
          <a:blip r:embed="rId2"/>
          <a:srcRect/>
          <a:stretch/>
        </p:blipFill>
        <p:spPr>
          <a:xfrm>
            <a:off x="11060482" y="5990658"/>
            <a:ext cx="979118" cy="775555"/>
          </a:xfrm>
          <a:prstGeom prst="rect">
            <a:avLst/>
          </a:prstGeom>
        </p:spPr>
      </p:pic>
      <p:pic>
        <p:nvPicPr>
          <p:cNvPr id="8" name="Afbeelding 7">
            <a:extLst>
              <a:ext uri="{FF2B5EF4-FFF2-40B4-BE49-F238E27FC236}">
                <a16:creationId xmlns:a16="http://schemas.microsoft.com/office/drawing/2014/main" id="{0FA8832B-DA6E-F575-F083-A4F9A727E9DE}"/>
              </a:ext>
            </a:extLst>
          </p:cNvPr>
          <p:cNvPicPr>
            <a:picLocks noChangeAspect="1"/>
          </p:cNvPicPr>
          <p:nvPr userDrawn="1"/>
        </p:nvPicPr>
        <p:blipFill>
          <a:blip r:embed="rId3"/>
          <a:stretch>
            <a:fillRect/>
          </a:stretch>
        </p:blipFill>
        <p:spPr>
          <a:xfrm>
            <a:off x="273770" y="6089715"/>
            <a:ext cx="805995" cy="537329"/>
          </a:xfrm>
          <a:prstGeom prst="rect">
            <a:avLst/>
          </a:prstGeom>
        </p:spPr>
      </p:pic>
      <p:sp>
        <p:nvSpPr>
          <p:cNvPr id="9" name="Tekstvak 8">
            <a:extLst>
              <a:ext uri="{FF2B5EF4-FFF2-40B4-BE49-F238E27FC236}">
                <a16:creationId xmlns:a16="http://schemas.microsoft.com/office/drawing/2014/main" id="{D8C4A0D8-6197-6A4A-B372-19A60D681032}"/>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0" name="Tekstvak 9">
            <a:extLst>
              <a:ext uri="{FF2B5EF4-FFF2-40B4-BE49-F238E27FC236}">
                <a16:creationId xmlns:a16="http://schemas.microsoft.com/office/drawing/2014/main" id="{831C3813-554E-3442-9B82-926AB18FC634}"/>
              </a:ext>
            </a:extLst>
          </p:cNvPr>
          <p:cNvSpPr txBox="1"/>
          <p:nvPr userDrawn="1"/>
        </p:nvSpPr>
        <p:spPr>
          <a:xfrm>
            <a:off x="6626" y="6617618"/>
            <a:ext cx="1724098" cy="246221"/>
          </a:xfrm>
          <a:prstGeom prst="rect">
            <a:avLst/>
          </a:prstGeom>
          <a:noFill/>
        </p:spPr>
        <p:txBody>
          <a:bodyPr wrap="square" rtlCol="0">
            <a:spAutoFit/>
          </a:bodyPr>
          <a:lstStyle/>
          <a:p>
            <a:pPr algn="l"/>
            <a:fld id="{209AE276-CFB2-7845-9510-C80EA76A44C8}" type="datetime1">
              <a:rPr lang="nl-NL" sz="1000" noProof="0" smtClean="0">
                <a:solidFill>
                  <a:schemeClr val="bg1"/>
                </a:solidFill>
              </a:rPr>
              <a:t>5-7-2023</a:t>
            </a:fld>
            <a:endParaRPr lang="en-GB" sz="1000" noProof="0" dirty="0">
              <a:solidFill>
                <a:schemeClr val="bg1"/>
              </a:solidFill>
            </a:endParaRPr>
          </a:p>
        </p:txBody>
      </p:sp>
      <p:sp>
        <p:nvSpPr>
          <p:cNvPr id="11" name="Tekstvak 10">
            <a:extLst>
              <a:ext uri="{FF2B5EF4-FFF2-40B4-BE49-F238E27FC236}">
                <a16:creationId xmlns:a16="http://schemas.microsoft.com/office/drawing/2014/main" id="{24080E3C-7FAC-BE40-9398-5DA4A7E8A2EA}"/>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21988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Gre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58B18A7-FDEB-094E-95A1-C32EAB2536A4}"/>
              </a:ext>
            </a:extLst>
          </p:cNvPr>
          <p:cNvPicPr>
            <a:picLocks noChangeAspect="1"/>
          </p:cNvPicPr>
          <p:nvPr/>
        </p:nvPicPr>
        <p:blipFill>
          <a:blip r:embed="rId2"/>
          <a:srcRect l="2007" r="2007"/>
          <a:stretch/>
        </p:blipFill>
        <p:spPr>
          <a:xfrm>
            <a:off x="0" y="0"/>
            <a:ext cx="12191999" cy="6926850"/>
          </a:xfrm>
          <a:prstGeom prst="rect">
            <a:avLst/>
          </a:prstGeom>
        </p:spPr>
      </p:pic>
      <p:sp>
        <p:nvSpPr>
          <p:cNvPr id="4" name="Tijdelijke aanduiding voor titel 1"/>
          <p:cNvSpPr>
            <a:spLocks noGrp="1"/>
          </p:cNvSpPr>
          <p:nvPr>
            <p:ph type="title" hasCustomPrompt="1"/>
          </p:nvPr>
        </p:nvSpPr>
        <p:spPr>
          <a:xfrm>
            <a:off x="1947333" y="3068639"/>
            <a:ext cx="8297336"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lvl1pPr algn="ctr">
              <a:defRPr>
                <a:solidFill>
                  <a:schemeClr val="bg1"/>
                </a:solidFill>
              </a:defRPr>
            </a:lvl1pPr>
          </a:lstStyle>
          <a:p>
            <a:r>
              <a:rPr lang="nl-NL"/>
              <a:t>SUBHEAD</a:t>
            </a:r>
          </a:p>
        </p:txBody>
      </p:sp>
      <p:pic>
        <p:nvPicPr>
          <p:cNvPr id="11" name="Afbeelding 10">
            <a:extLst>
              <a:ext uri="{FF2B5EF4-FFF2-40B4-BE49-F238E27FC236}">
                <a16:creationId xmlns:a16="http://schemas.microsoft.com/office/drawing/2014/main" id="{ABC61FB7-BF7E-5583-0119-415F7235CEF8}"/>
              </a:ext>
            </a:extLst>
          </p:cNvPr>
          <p:cNvPicPr>
            <a:picLocks noChangeAspect="1"/>
          </p:cNvPicPr>
          <p:nvPr userDrawn="1"/>
        </p:nvPicPr>
        <p:blipFill>
          <a:blip r:embed="rId3"/>
          <a:stretch>
            <a:fillRect/>
          </a:stretch>
        </p:blipFill>
        <p:spPr>
          <a:xfrm>
            <a:off x="273770" y="6089715"/>
            <a:ext cx="805995" cy="537329"/>
          </a:xfrm>
          <a:prstGeom prst="rect">
            <a:avLst/>
          </a:prstGeom>
        </p:spPr>
      </p:pic>
      <p:pic>
        <p:nvPicPr>
          <p:cNvPr id="8" name="Afbeelding 7">
            <a:extLst>
              <a:ext uri="{FF2B5EF4-FFF2-40B4-BE49-F238E27FC236}">
                <a16:creationId xmlns:a16="http://schemas.microsoft.com/office/drawing/2014/main" id="{62771BDC-DBCC-4F47-BBBE-2BC1C3A106E8}"/>
              </a:ext>
            </a:extLst>
          </p:cNvPr>
          <p:cNvPicPr>
            <a:picLocks noChangeAspect="1"/>
          </p:cNvPicPr>
          <p:nvPr userDrawn="1"/>
        </p:nvPicPr>
        <p:blipFill>
          <a:blip r:embed="rId4"/>
          <a:srcRect/>
          <a:stretch/>
        </p:blipFill>
        <p:spPr>
          <a:xfrm>
            <a:off x="11060482" y="5990658"/>
            <a:ext cx="979118" cy="775555"/>
          </a:xfrm>
          <a:prstGeom prst="rect">
            <a:avLst/>
          </a:prstGeom>
        </p:spPr>
      </p:pic>
      <p:sp>
        <p:nvSpPr>
          <p:cNvPr id="14" name="Tekstvak 13">
            <a:extLst>
              <a:ext uri="{FF2B5EF4-FFF2-40B4-BE49-F238E27FC236}">
                <a16:creationId xmlns:a16="http://schemas.microsoft.com/office/drawing/2014/main" id="{3B542CD8-F0FB-3647-BF8D-02D18B9E01B2}"/>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2" name="Tekstvak 11">
            <a:extLst>
              <a:ext uri="{FF2B5EF4-FFF2-40B4-BE49-F238E27FC236}">
                <a16:creationId xmlns:a16="http://schemas.microsoft.com/office/drawing/2014/main" id="{9BC3BE1E-1224-2A48-9369-1E0AC5B19FAC}"/>
              </a:ext>
            </a:extLst>
          </p:cNvPr>
          <p:cNvSpPr txBox="1"/>
          <p:nvPr userDrawn="1"/>
        </p:nvSpPr>
        <p:spPr>
          <a:xfrm>
            <a:off x="6626" y="6617618"/>
            <a:ext cx="1724098" cy="246221"/>
          </a:xfrm>
          <a:prstGeom prst="rect">
            <a:avLst/>
          </a:prstGeom>
          <a:noFill/>
        </p:spPr>
        <p:txBody>
          <a:bodyPr wrap="square" rtlCol="0">
            <a:spAutoFit/>
          </a:bodyPr>
          <a:lstStyle/>
          <a:p>
            <a:pPr algn="l"/>
            <a:fld id="{958C8E03-CC27-D24A-8DAF-5533E6B1891D}" type="datetime1">
              <a:rPr lang="nl-NL" sz="1000" noProof="0" smtClean="0">
                <a:solidFill>
                  <a:schemeClr val="bg1"/>
                </a:solidFill>
              </a:rPr>
              <a:t>5-7-2023</a:t>
            </a:fld>
            <a:endParaRPr lang="en-GB" sz="1000" noProof="0" dirty="0">
              <a:solidFill>
                <a:schemeClr val="bg1"/>
              </a:solidFill>
            </a:endParaRPr>
          </a:p>
        </p:txBody>
      </p:sp>
      <p:sp>
        <p:nvSpPr>
          <p:cNvPr id="9" name="Tekstvak 8">
            <a:extLst>
              <a:ext uri="{FF2B5EF4-FFF2-40B4-BE49-F238E27FC236}">
                <a16:creationId xmlns:a16="http://schemas.microsoft.com/office/drawing/2014/main" id="{E81CCBC6-6376-BB42-AA91-6BB72BE29C94}"/>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400021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head Blue">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A4B681D-48C8-A04A-AA30-617FB88B57FB}"/>
              </a:ext>
            </a:extLst>
          </p:cNvPr>
          <p:cNvPicPr>
            <a:picLocks noChangeAspect="1"/>
          </p:cNvPicPr>
          <p:nvPr/>
        </p:nvPicPr>
        <p:blipFill rotWithShape="1">
          <a:blip r:embed="rId2"/>
          <a:srcRect l="1988" r="2026"/>
          <a:stretch/>
        </p:blipFill>
        <p:spPr>
          <a:xfrm>
            <a:off x="6626" y="0"/>
            <a:ext cx="12191999" cy="6926850"/>
          </a:xfrm>
          <a:prstGeom prst="rect">
            <a:avLst/>
          </a:prstGeom>
        </p:spPr>
      </p:pic>
      <p:sp>
        <p:nvSpPr>
          <p:cNvPr id="4" name="Tijdelijke aanduiding voor titel 1"/>
          <p:cNvSpPr>
            <a:spLocks noGrp="1"/>
          </p:cNvSpPr>
          <p:nvPr>
            <p:ph type="title" hasCustomPrompt="1"/>
          </p:nvPr>
        </p:nvSpPr>
        <p:spPr>
          <a:xfrm>
            <a:off x="1947333" y="3068639"/>
            <a:ext cx="8297336" cy="727075"/>
          </a:xfrm>
          <a:prstGeom prst="rect">
            <a:avLst/>
          </a:prstGeom>
          <a:no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lvl1pPr algn="ctr">
              <a:defRPr>
                <a:solidFill>
                  <a:schemeClr val="bg1"/>
                </a:solidFill>
              </a:defRPr>
            </a:lvl1pPr>
          </a:lstStyle>
          <a:p>
            <a:r>
              <a:rPr lang="nl-NL"/>
              <a:t>SUBHEAD</a:t>
            </a:r>
          </a:p>
        </p:txBody>
      </p:sp>
      <p:pic>
        <p:nvPicPr>
          <p:cNvPr id="7" name="Afbeelding 6">
            <a:extLst>
              <a:ext uri="{FF2B5EF4-FFF2-40B4-BE49-F238E27FC236}">
                <a16:creationId xmlns:a16="http://schemas.microsoft.com/office/drawing/2014/main" id="{492C70D5-9F6E-2174-A0DF-6E69AA8FDB93}"/>
              </a:ext>
            </a:extLst>
          </p:cNvPr>
          <p:cNvPicPr>
            <a:picLocks noChangeAspect="1"/>
          </p:cNvPicPr>
          <p:nvPr userDrawn="1"/>
        </p:nvPicPr>
        <p:blipFill>
          <a:blip r:embed="rId3"/>
          <a:stretch>
            <a:fillRect/>
          </a:stretch>
        </p:blipFill>
        <p:spPr>
          <a:xfrm>
            <a:off x="273770" y="6089715"/>
            <a:ext cx="805995" cy="537329"/>
          </a:xfrm>
          <a:prstGeom prst="rect">
            <a:avLst/>
          </a:prstGeom>
        </p:spPr>
      </p:pic>
      <p:pic>
        <p:nvPicPr>
          <p:cNvPr id="9" name="Afbeelding 8">
            <a:extLst>
              <a:ext uri="{FF2B5EF4-FFF2-40B4-BE49-F238E27FC236}">
                <a16:creationId xmlns:a16="http://schemas.microsoft.com/office/drawing/2014/main" id="{8A098DA8-9F89-F143-98C9-7DD857729C23}"/>
              </a:ext>
            </a:extLst>
          </p:cNvPr>
          <p:cNvPicPr>
            <a:picLocks noChangeAspect="1"/>
          </p:cNvPicPr>
          <p:nvPr userDrawn="1"/>
        </p:nvPicPr>
        <p:blipFill>
          <a:blip r:embed="rId4"/>
          <a:srcRect/>
          <a:stretch/>
        </p:blipFill>
        <p:spPr>
          <a:xfrm>
            <a:off x="11060482" y="5990658"/>
            <a:ext cx="979118" cy="775555"/>
          </a:xfrm>
          <a:prstGeom prst="rect">
            <a:avLst/>
          </a:prstGeom>
        </p:spPr>
      </p:pic>
      <p:sp>
        <p:nvSpPr>
          <p:cNvPr id="15" name="Tekstvak 14">
            <a:extLst>
              <a:ext uri="{FF2B5EF4-FFF2-40B4-BE49-F238E27FC236}">
                <a16:creationId xmlns:a16="http://schemas.microsoft.com/office/drawing/2014/main" id="{5A6B0F59-0A0A-764F-A4CB-FE6711BD3F18}"/>
              </a:ext>
            </a:extLst>
          </p:cNvPr>
          <p:cNvSpPr txBox="1"/>
          <p:nvPr userDrawn="1"/>
        </p:nvSpPr>
        <p:spPr>
          <a:xfrm>
            <a:off x="10461276" y="6624544"/>
            <a:ext cx="1724098" cy="246221"/>
          </a:xfrm>
          <a:prstGeom prst="rect">
            <a:avLst/>
          </a:prstGeom>
          <a:noFill/>
        </p:spPr>
        <p:txBody>
          <a:bodyPr wrap="square" rtlCol="0">
            <a:spAutoFit/>
          </a:bodyPr>
          <a:lstStyle/>
          <a:p>
            <a:pPr algn="r"/>
            <a:fld id="{9FF421C2-5AEB-5946-83CE-930E8697A75F}" type="slidenum">
              <a:rPr lang="nl-NL" sz="1000" smtClean="0">
                <a:solidFill>
                  <a:schemeClr val="bg1"/>
                </a:solidFill>
              </a:rPr>
              <a:t>‹nr.›</a:t>
            </a:fld>
            <a:endParaRPr lang="nl-NL" sz="1000" dirty="0">
              <a:solidFill>
                <a:schemeClr val="bg1"/>
              </a:solidFill>
            </a:endParaRPr>
          </a:p>
        </p:txBody>
      </p:sp>
      <p:sp>
        <p:nvSpPr>
          <p:cNvPr id="10" name="Tekstvak 9">
            <a:extLst>
              <a:ext uri="{FF2B5EF4-FFF2-40B4-BE49-F238E27FC236}">
                <a16:creationId xmlns:a16="http://schemas.microsoft.com/office/drawing/2014/main" id="{740EAB7D-D694-4244-9874-8C49F9A37600}"/>
              </a:ext>
            </a:extLst>
          </p:cNvPr>
          <p:cNvSpPr txBox="1"/>
          <p:nvPr userDrawn="1"/>
        </p:nvSpPr>
        <p:spPr>
          <a:xfrm>
            <a:off x="6626" y="6617618"/>
            <a:ext cx="1724098" cy="246221"/>
          </a:xfrm>
          <a:prstGeom prst="rect">
            <a:avLst/>
          </a:prstGeom>
          <a:noFill/>
        </p:spPr>
        <p:txBody>
          <a:bodyPr wrap="square" rtlCol="0">
            <a:spAutoFit/>
          </a:bodyPr>
          <a:lstStyle/>
          <a:p>
            <a:pPr algn="l"/>
            <a:fld id="{067C4937-3FC5-4E4B-9892-56ECA3E269B7}" type="datetime1">
              <a:rPr lang="nl-NL" sz="1000" noProof="0" smtClean="0">
                <a:solidFill>
                  <a:schemeClr val="bg1"/>
                </a:solidFill>
              </a:rPr>
              <a:t>5-7-2023</a:t>
            </a:fld>
            <a:endParaRPr lang="en-GB" sz="1000" noProof="0" dirty="0">
              <a:solidFill>
                <a:schemeClr val="bg1"/>
              </a:solidFill>
            </a:endParaRPr>
          </a:p>
        </p:txBody>
      </p:sp>
      <p:sp>
        <p:nvSpPr>
          <p:cNvPr id="11" name="Tekstvak 10">
            <a:extLst>
              <a:ext uri="{FF2B5EF4-FFF2-40B4-BE49-F238E27FC236}">
                <a16:creationId xmlns:a16="http://schemas.microsoft.com/office/drawing/2014/main" id="{D2D460AE-E311-2B4A-8CF6-8ACC5505834C}"/>
              </a:ext>
            </a:extLst>
          </p:cNvPr>
          <p:cNvSpPr txBox="1"/>
          <p:nvPr userDrawn="1"/>
        </p:nvSpPr>
        <p:spPr>
          <a:xfrm>
            <a:off x="1079765" y="6183911"/>
            <a:ext cx="9745252" cy="5078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900" b="0" i="0" dirty="0">
                <a:solidFill>
                  <a:schemeClr val="bg1"/>
                </a:solidFill>
                <a:latin typeface="Lucida Grande" panose="020B0600040502020204" pitchFamily="34" charset="0"/>
                <a:cs typeface="Lucida Grande" panose="020B0600040502020204" pitchFamily="34" charset="0"/>
              </a:rPr>
              <a:t>This project is funded by the European Union’s 'Horizon Europe Research &amp; Innovation </a:t>
            </a:r>
            <a:r>
              <a:rPr lang="en-GB" sz="900" b="0" i="0" noProof="0" dirty="0">
                <a:solidFill>
                  <a:schemeClr val="bg1"/>
                </a:solidFill>
                <a:latin typeface="Lucida Grande" panose="020B0600040502020204" pitchFamily="34" charset="0"/>
                <a:cs typeface="Lucida Grande" panose="020B0600040502020204" pitchFamily="34" charset="0"/>
              </a:rPr>
              <a:t>programme</a:t>
            </a:r>
            <a:r>
              <a:rPr lang="en-US" sz="900" b="0" i="0" dirty="0">
                <a:solidFill>
                  <a:schemeClr val="bg1"/>
                </a:solidFill>
                <a:latin typeface="Lucida Grande" panose="020B0600040502020204" pitchFamily="34" charset="0"/>
                <a:cs typeface="Lucida Grande" panose="020B0600040502020204" pitchFamily="34" charset="0"/>
              </a:rPr>
              <a:t>' under grant agreement no. 101069610. This publication reflects the authors’ view only and the European Commission is not responsible for any use that may be made of the information it contains.</a:t>
            </a:r>
            <a:endParaRPr lang="nl-NL" sz="900" b="0" i="0" dirty="0">
              <a:solidFill>
                <a:schemeClr val="bg1"/>
              </a:solidFill>
              <a:latin typeface="Lucida Grande" panose="020B0600040502020204" pitchFamily="34" charset="0"/>
              <a:cs typeface="Lucida Grande" panose="020B0600040502020204" pitchFamily="34" charset="0"/>
            </a:endParaRPr>
          </a:p>
          <a:p>
            <a:endParaRPr lang="nl-NL" sz="900" b="0" i="0" dirty="0">
              <a:solidFill>
                <a:schemeClr val="bg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21080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0" y="1"/>
            <a:ext cx="12192000" cy="974035"/>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none"/>
        </p:style>
        <p:txBody>
          <a:bodyPr vert="horz" lIns="91440" tIns="45720" rIns="91440" bIns="45720" rtlCol="0" anchor="ctr">
            <a:normAutofit/>
          </a:bodyPr>
          <a:lstStyle/>
          <a:p>
            <a:r>
              <a:rPr lang="nl-NL"/>
              <a:t>EDIT MODEL TITLE STYLE</a:t>
            </a:r>
          </a:p>
        </p:txBody>
      </p:sp>
      <p:sp>
        <p:nvSpPr>
          <p:cNvPr id="1027" name="Tijdelijke aanduiding voor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model text style</a:t>
            </a:r>
          </a:p>
          <a:p>
            <a:pPr lvl="1"/>
            <a:r>
              <a:rPr lang="en-US"/>
              <a:t>Second level</a:t>
            </a:r>
            <a:endParaRPr lang="nl-NL"/>
          </a:p>
        </p:txBody>
      </p:sp>
    </p:spTree>
    <p:extLst>
      <p:ext uri="{BB962C8B-B14F-4D97-AF65-F5344CB8AC3E}">
        <p14:creationId xmlns:p14="http://schemas.microsoft.com/office/powerpoint/2010/main" val="3317708855"/>
      </p:ext>
    </p:extLst>
  </p:cSld>
  <p:clrMap bg1="lt1" tx1="dk1" bg2="lt2" tx2="dk2" accent1="accent1" accent2="accent2" accent3="accent3" accent4="accent4" accent5="accent5" accent6="accent6" hlink="hlink" folHlink="folHlink"/>
  <p:sldLayoutIdLst>
    <p:sldLayoutId id="2147483736" r:id="rId1"/>
    <p:sldLayoutId id="2147483690" r:id="rId2"/>
    <p:sldLayoutId id="2147483692"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9" r:id="rId21"/>
    <p:sldLayoutId id="2147483760" r:id="rId22"/>
  </p:sldLayoutIdLst>
  <p:hf sldNum="0" hdr="0" ftr="0"/>
  <p:txStyles>
    <p:titleStyle>
      <a:lvl1pPr algn="ctr" defTabSz="457200" rtl="0" eaLnBrk="1" fontAlgn="base" hangingPunct="1">
        <a:lnSpc>
          <a:spcPct val="80000"/>
        </a:lnSpc>
        <a:spcBef>
          <a:spcPct val="0"/>
        </a:spcBef>
        <a:spcAft>
          <a:spcPct val="0"/>
        </a:spcAft>
        <a:defRPr sz="3200" b="1" i="0" kern="1200">
          <a:solidFill>
            <a:schemeClr val="accent2"/>
          </a:solidFill>
          <a:latin typeface="Lucida Grande" panose="020B0600040502020204" pitchFamily="34" charset="0"/>
          <a:ea typeface="ＭＳ Ｐゴシック" charset="0"/>
          <a:cs typeface="Lucida Grande" panose="020B0600040502020204" pitchFamily="34" charset="0"/>
        </a:defRPr>
      </a:lvl1pPr>
      <a:lvl2pPr algn="r" defTabSz="457200" rtl="0" eaLnBrk="1" fontAlgn="base" hangingPunct="1">
        <a:lnSpc>
          <a:spcPct val="80000"/>
        </a:lnSpc>
        <a:spcBef>
          <a:spcPct val="0"/>
        </a:spcBef>
        <a:spcAft>
          <a:spcPct val="0"/>
        </a:spcAft>
        <a:defRPr sz="3600" b="1">
          <a:solidFill>
            <a:schemeClr val="bg1"/>
          </a:solidFill>
          <a:latin typeface="Corbel" charset="0"/>
          <a:ea typeface="ＭＳ Ｐゴシック" charset="0"/>
          <a:cs typeface="ＭＳ Ｐゴシック" charset="0"/>
        </a:defRPr>
      </a:lvl2pPr>
      <a:lvl3pPr algn="r" defTabSz="457200" rtl="0" eaLnBrk="1" fontAlgn="base" hangingPunct="1">
        <a:lnSpc>
          <a:spcPct val="80000"/>
        </a:lnSpc>
        <a:spcBef>
          <a:spcPct val="0"/>
        </a:spcBef>
        <a:spcAft>
          <a:spcPct val="0"/>
        </a:spcAft>
        <a:defRPr sz="3600" b="1">
          <a:solidFill>
            <a:schemeClr val="bg1"/>
          </a:solidFill>
          <a:latin typeface="Corbel" charset="0"/>
          <a:ea typeface="ＭＳ Ｐゴシック" charset="0"/>
          <a:cs typeface="ＭＳ Ｐゴシック" charset="0"/>
        </a:defRPr>
      </a:lvl3pPr>
      <a:lvl4pPr algn="r" defTabSz="457200" rtl="0" eaLnBrk="1" fontAlgn="base" hangingPunct="1">
        <a:lnSpc>
          <a:spcPct val="80000"/>
        </a:lnSpc>
        <a:spcBef>
          <a:spcPct val="0"/>
        </a:spcBef>
        <a:spcAft>
          <a:spcPct val="0"/>
        </a:spcAft>
        <a:defRPr sz="3600" b="1">
          <a:solidFill>
            <a:schemeClr val="bg1"/>
          </a:solidFill>
          <a:latin typeface="Corbel" charset="0"/>
          <a:ea typeface="ＭＳ Ｐゴシック" charset="0"/>
          <a:cs typeface="ＭＳ Ｐゴシック" charset="0"/>
        </a:defRPr>
      </a:lvl4pPr>
      <a:lvl5pPr algn="r" defTabSz="457200" rtl="0" eaLnBrk="1" fontAlgn="base" hangingPunct="1">
        <a:lnSpc>
          <a:spcPct val="80000"/>
        </a:lnSpc>
        <a:spcBef>
          <a:spcPct val="0"/>
        </a:spcBef>
        <a:spcAft>
          <a:spcPct val="0"/>
        </a:spcAft>
        <a:defRPr sz="3600" b="1">
          <a:solidFill>
            <a:schemeClr val="bg1"/>
          </a:solidFill>
          <a:latin typeface="Corbel" charset="0"/>
          <a:ea typeface="ＭＳ Ｐゴシック" charset="0"/>
          <a:cs typeface="ＭＳ Ｐゴシック" charset="0"/>
        </a:defRPr>
      </a:lvl5pPr>
      <a:lvl6pPr marL="457200" algn="r" defTabSz="457200" rtl="0" eaLnBrk="1" fontAlgn="base" hangingPunct="1">
        <a:lnSpc>
          <a:spcPct val="80000"/>
        </a:lnSpc>
        <a:spcBef>
          <a:spcPct val="0"/>
        </a:spcBef>
        <a:spcAft>
          <a:spcPct val="0"/>
        </a:spcAft>
        <a:defRPr sz="3600" b="1">
          <a:solidFill>
            <a:schemeClr val="bg1"/>
          </a:solidFill>
          <a:latin typeface="Corbel" charset="0"/>
          <a:ea typeface="ＭＳ Ｐゴシック" charset="0"/>
          <a:cs typeface="ＭＳ Ｐゴシック" charset="0"/>
        </a:defRPr>
      </a:lvl6pPr>
      <a:lvl7pPr marL="914400" algn="r" defTabSz="457200" rtl="0" eaLnBrk="1" fontAlgn="base" hangingPunct="1">
        <a:lnSpc>
          <a:spcPct val="80000"/>
        </a:lnSpc>
        <a:spcBef>
          <a:spcPct val="0"/>
        </a:spcBef>
        <a:spcAft>
          <a:spcPct val="0"/>
        </a:spcAft>
        <a:defRPr sz="3600" b="1">
          <a:solidFill>
            <a:schemeClr val="bg1"/>
          </a:solidFill>
          <a:latin typeface="Corbel" charset="0"/>
          <a:ea typeface="ＭＳ Ｐゴシック" charset="0"/>
          <a:cs typeface="ＭＳ Ｐゴシック" charset="0"/>
        </a:defRPr>
      </a:lvl7pPr>
      <a:lvl8pPr marL="1371600" algn="r" defTabSz="457200" rtl="0" eaLnBrk="1" fontAlgn="base" hangingPunct="1">
        <a:lnSpc>
          <a:spcPct val="80000"/>
        </a:lnSpc>
        <a:spcBef>
          <a:spcPct val="0"/>
        </a:spcBef>
        <a:spcAft>
          <a:spcPct val="0"/>
        </a:spcAft>
        <a:defRPr sz="3600" b="1">
          <a:solidFill>
            <a:schemeClr val="bg1"/>
          </a:solidFill>
          <a:latin typeface="Corbel" charset="0"/>
          <a:ea typeface="ＭＳ Ｐゴシック" charset="0"/>
          <a:cs typeface="ＭＳ Ｐゴシック" charset="0"/>
        </a:defRPr>
      </a:lvl8pPr>
      <a:lvl9pPr marL="1828800" algn="r" defTabSz="457200" rtl="0" eaLnBrk="1" fontAlgn="base" hangingPunct="1">
        <a:lnSpc>
          <a:spcPct val="80000"/>
        </a:lnSpc>
        <a:spcBef>
          <a:spcPct val="0"/>
        </a:spcBef>
        <a:spcAft>
          <a:spcPct val="0"/>
        </a:spcAft>
        <a:defRPr sz="3600" b="1">
          <a:solidFill>
            <a:schemeClr val="bg1"/>
          </a:solidFill>
          <a:latin typeface="Corbe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Wingdings" charset="0"/>
        <a:buChar char="§"/>
        <a:defRPr sz="2000" b="0" i="0" kern="1200">
          <a:solidFill>
            <a:schemeClr val="tx1"/>
          </a:solidFill>
          <a:latin typeface="Lucida Grande" panose="020B0600040502020204" pitchFamily="34" charset="0"/>
          <a:ea typeface="ＭＳ Ｐゴシック" charset="0"/>
          <a:cs typeface="Lucida Grande" panose="020B0600040502020204" pitchFamily="34" charset="0"/>
        </a:defRPr>
      </a:lvl1pPr>
      <a:lvl2pPr marL="742950" indent="-285750" algn="l" defTabSz="457200" rtl="0" eaLnBrk="1" fontAlgn="base" hangingPunct="1">
        <a:spcBef>
          <a:spcPct val="20000"/>
        </a:spcBef>
        <a:spcAft>
          <a:spcPct val="0"/>
        </a:spcAft>
        <a:buFont typeface="Wingdings" charset="0"/>
        <a:buChar char="ü"/>
        <a:defRPr sz="2000" b="0" i="0" kern="1200">
          <a:solidFill>
            <a:schemeClr val="accent4"/>
          </a:solidFill>
          <a:latin typeface="Lucida Grande" panose="020B0600040502020204" pitchFamily="34" charset="0"/>
          <a:ea typeface="ＭＳ Ｐゴシック" charset="0"/>
          <a:cs typeface="Lucida Grande" panose="020B0600040502020204"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EC1BF1-CB50-2F4E-AFAD-030F9E4D77A9}"/>
              </a:ext>
            </a:extLst>
          </p:cNvPr>
          <p:cNvSpPr>
            <a:spLocks noGrp="1"/>
          </p:cNvSpPr>
          <p:nvPr>
            <p:ph type="body" idx="4294967295"/>
          </p:nvPr>
        </p:nvSpPr>
        <p:spPr>
          <a:xfrm>
            <a:off x="1079764" y="6254701"/>
            <a:ext cx="9745253" cy="320511"/>
          </a:xfrm>
        </p:spPr>
        <p:txBody>
          <a:bodyPr/>
          <a:lstStyle/>
          <a:p>
            <a:endParaRPr lang="nl-NL" dirty="0"/>
          </a:p>
        </p:txBody>
      </p:sp>
      <p:sp>
        <p:nvSpPr>
          <p:cNvPr id="3" name="Tijdelijke aanduiding voor tekst 2">
            <a:extLst>
              <a:ext uri="{FF2B5EF4-FFF2-40B4-BE49-F238E27FC236}">
                <a16:creationId xmlns:a16="http://schemas.microsoft.com/office/drawing/2014/main" id="{9BBC7A17-4201-0242-AD26-328C4BF2806D}"/>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A92DAC8B-76E7-FD4B-B2F4-C88CF0950186}"/>
              </a:ext>
            </a:extLst>
          </p:cNvPr>
          <p:cNvSpPr>
            <a:spLocks noGrp="1"/>
          </p:cNvSpPr>
          <p:nvPr>
            <p:ph type="body" sz="quarter" idx="12"/>
          </p:nvPr>
        </p:nvSpPr>
        <p:spPr/>
        <p:txBody>
          <a:bodyPr/>
          <a:lstStyle/>
          <a:p>
            <a:endParaRPr lang="nl-NL" dirty="0"/>
          </a:p>
        </p:txBody>
      </p:sp>
      <p:sp>
        <p:nvSpPr>
          <p:cNvPr id="5" name="Tijdelijke aanduiding voor tekst 4">
            <a:extLst>
              <a:ext uri="{FF2B5EF4-FFF2-40B4-BE49-F238E27FC236}">
                <a16:creationId xmlns:a16="http://schemas.microsoft.com/office/drawing/2014/main" id="{76F5D618-A1EA-F147-8815-CE445BCA7976}"/>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608694632"/>
      </p:ext>
    </p:extLst>
  </p:cSld>
  <p:clrMapOvr>
    <a:masterClrMapping/>
  </p:clrMapOvr>
  <mc:AlternateContent xmlns:mc="http://schemas.openxmlformats.org/markup-compatibility/2006" xmlns:p14="http://schemas.microsoft.com/office/powerpoint/2010/main">
    <mc:Choice Requires="p14">
      <p:transition spd="slow" p14:dur="2000" advTm="4994"/>
    </mc:Choice>
    <mc:Fallback xmlns="">
      <p:transition spd="slow" advTm="49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4FDAA42-CAC0-3341-8D4A-F105C501A602}"/>
              </a:ext>
            </a:extLst>
          </p:cNvPr>
          <p:cNvSpPr>
            <a:spLocks noGrp="1"/>
          </p:cNvSpPr>
          <p:nvPr>
            <p:ph type="body" idx="1"/>
          </p:nvPr>
        </p:nvSpPr>
        <p:spPr/>
        <p:txBody>
          <a:bodyPr/>
          <a:lstStyle/>
          <a:p>
            <a:r>
              <a:rPr lang="en-GB" dirty="0"/>
              <a:t>You can add a new pre-styled slide by clicking on ‘new </a:t>
            </a:r>
            <a:r>
              <a:rPr lang="en-GB" dirty="0" err="1"/>
              <a:t>dia</a:t>
            </a:r>
            <a:r>
              <a:rPr lang="en-GB" dirty="0"/>
              <a:t>’ under the Start tab. </a:t>
            </a:r>
          </a:p>
          <a:p>
            <a:r>
              <a:rPr lang="en-GB" dirty="0"/>
              <a:t>When you click on it, you will see several pre-styled slide options.</a:t>
            </a:r>
          </a:p>
          <a:p>
            <a:endParaRPr lang="en-GB" dirty="0"/>
          </a:p>
          <a:p>
            <a:endParaRPr lang="nl-NL" dirty="0"/>
          </a:p>
        </p:txBody>
      </p:sp>
      <p:sp>
        <p:nvSpPr>
          <p:cNvPr id="3" name="Titel 2">
            <a:extLst>
              <a:ext uri="{FF2B5EF4-FFF2-40B4-BE49-F238E27FC236}">
                <a16:creationId xmlns:a16="http://schemas.microsoft.com/office/drawing/2014/main" id="{02ED24B0-67A1-534F-AC2F-E88A09097840}"/>
              </a:ext>
            </a:extLst>
          </p:cNvPr>
          <p:cNvSpPr>
            <a:spLocks noGrp="1"/>
          </p:cNvSpPr>
          <p:nvPr>
            <p:ph type="title"/>
          </p:nvPr>
        </p:nvSpPr>
        <p:spPr/>
        <p:txBody>
          <a:bodyPr/>
          <a:lstStyle/>
          <a:p>
            <a:r>
              <a:rPr lang="en-GB" dirty="0"/>
              <a:t>Instructions</a:t>
            </a:r>
            <a:endParaRPr lang="nl-NL" dirty="0"/>
          </a:p>
        </p:txBody>
      </p:sp>
    </p:spTree>
    <p:extLst>
      <p:ext uri="{BB962C8B-B14F-4D97-AF65-F5344CB8AC3E}">
        <p14:creationId xmlns:p14="http://schemas.microsoft.com/office/powerpoint/2010/main" val="2316647028"/>
      </p:ext>
    </p:extLst>
  </p:cSld>
  <p:clrMapOvr>
    <a:masterClrMapping/>
  </p:clrMapOvr>
  <mc:AlternateContent xmlns:mc="http://schemas.openxmlformats.org/markup-compatibility/2006" xmlns:p14="http://schemas.microsoft.com/office/powerpoint/2010/main">
    <mc:Choice Requires="p14">
      <p:transition spd="slow" p14:dur="2000" advTm="3621"/>
    </mc:Choice>
    <mc:Fallback xmlns="">
      <p:transition spd="slow" advTm="36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037458"/>
      </p:ext>
    </p:extLst>
  </p:cSld>
  <p:clrMapOvr>
    <a:masterClrMapping/>
  </p:clrMapOvr>
</p:sld>
</file>

<file path=ppt/theme/theme1.xml><?xml version="1.0" encoding="utf-8"?>
<a:theme xmlns:a="http://schemas.openxmlformats.org/drawingml/2006/main" name="InCube">
  <a:themeElements>
    <a:clrScheme name="InCUBE">
      <a:dk1>
        <a:srgbClr val="000000"/>
      </a:dk1>
      <a:lt1>
        <a:srgbClr val="FFFFFF"/>
      </a:lt1>
      <a:dk2>
        <a:srgbClr val="000000"/>
      </a:dk2>
      <a:lt2>
        <a:srgbClr val="D6D5D5"/>
      </a:lt2>
      <a:accent1>
        <a:srgbClr val="25AB7A"/>
      </a:accent1>
      <a:accent2>
        <a:srgbClr val="009881"/>
      </a:accent2>
      <a:accent3>
        <a:srgbClr val="00B0E8"/>
      </a:accent3>
      <a:accent4>
        <a:srgbClr val="008DCD"/>
      </a:accent4>
      <a:accent5>
        <a:srgbClr val="75509B"/>
      </a:accent5>
      <a:accent6>
        <a:srgbClr val="652481"/>
      </a:accent6>
      <a:hlink>
        <a:srgbClr val="00B0E8"/>
      </a:hlink>
      <a:folHlink>
        <a:srgbClr val="006EA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CUBE-powerpointtemplate" id="{675D1131-A729-094B-BB56-70DF283B355A}" vid="{5A6709E6-EA8E-C04C-84C9-302073BB048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31FF9EB55912419C879498F9BB867D" ma:contentTypeVersion="15" ma:contentTypeDescription="Een nieuw document maken." ma:contentTypeScope="" ma:versionID="f216d73d8bbe656b657e78225fadff25">
  <xsd:schema xmlns:xsd="http://www.w3.org/2001/XMLSchema" xmlns:xs="http://www.w3.org/2001/XMLSchema" xmlns:p="http://schemas.microsoft.com/office/2006/metadata/properties" xmlns:ns2="1f52d5ee-7d1c-4a19-89bf-071b272f4930" xmlns:ns3="68d3aaef-fdb7-458d-b4e8-fa4d3e85014b" targetNamespace="http://schemas.microsoft.com/office/2006/metadata/properties" ma:root="true" ma:fieldsID="e573b7509a2796b2543dbf8c417ecdcd" ns2:_="" ns3:_="">
    <xsd:import namespace="1f52d5ee-7d1c-4a19-89bf-071b272f4930"/>
    <xsd:import namespace="68d3aaef-fdb7-458d-b4e8-fa4d3e8501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2d5ee-7d1c-4a19-89bf-071b272f49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0fd30b06-8c84-44b8-b72b-ff2c5399f9f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d3aaef-fdb7-458d-b4e8-fa4d3e85014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bc2514f1-2c3f-4a53-a64e-2a1c75a06b82}" ma:internalName="TaxCatchAll" ma:showField="CatchAllData" ma:web="68d3aaef-fdb7-458d-b4e8-fa4d3e850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52d5ee-7d1c-4a19-89bf-071b272f4930">
      <Terms xmlns="http://schemas.microsoft.com/office/infopath/2007/PartnerControls"/>
    </lcf76f155ced4ddcb4097134ff3c332f>
    <TaxCatchAll xmlns="68d3aaef-fdb7-458d-b4e8-fa4d3e85014b" xsi:nil="true"/>
  </documentManagement>
</p:properties>
</file>

<file path=customXml/itemProps1.xml><?xml version="1.0" encoding="utf-8"?>
<ds:datastoreItem xmlns:ds="http://schemas.openxmlformats.org/officeDocument/2006/customXml" ds:itemID="{852975D1-8C7B-4CD2-AF52-8E4E23E5EFFE}">
  <ds:schemaRefs>
    <ds:schemaRef ds:uri="http://schemas.microsoft.com/sharepoint/v3/contenttype/forms"/>
  </ds:schemaRefs>
</ds:datastoreItem>
</file>

<file path=customXml/itemProps2.xml><?xml version="1.0" encoding="utf-8"?>
<ds:datastoreItem xmlns:ds="http://schemas.openxmlformats.org/officeDocument/2006/customXml" ds:itemID="{88054B1B-B5D4-4D8C-A599-F2C2DF8B0F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52d5ee-7d1c-4a19-89bf-071b272f4930"/>
    <ds:schemaRef ds:uri="68d3aaef-fdb7-458d-b4e8-fa4d3e850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55758C-CA15-4F54-ADB1-5379CB4337D3}">
  <ds:schemaRef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df715dab-d47c-453e-9b2f-d1ee055e8118"/>
    <ds:schemaRef ds:uri="http://purl.org/dc/terms/"/>
    <ds:schemaRef ds:uri="http://purl.org/dc/elements/1.1/"/>
    <ds:schemaRef ds:uri="1f52d5ee-7d1c-4a19-89bf-071b272f4930"/>
    <ds:schemaRef ds:uri="68d3aaef-fdb7-458d-b4e8-fa4d3e85014b"/>
  </ds:schemaRefs>
</ds:datastoreItem>
</file>

<file path=docProps/app.xml><?xml version="1.0" encoding="utf-8"?>
<Properties xmlns="http://schemas.openxmlformats.org/officeDocument/2006/extended-properties" xmlns:vt="http://schemas.openxmlformats.org/officeDocument/2006/docPropsVTypes">
  <Template>InCube</Template>
  <TotalTime>12</TotalTime>
  <Words>38</Words>
  <Application>Microsoft Office PowerPoint</Application>
  <PresentationFormat>Breedbeeld</PresentationFormat>
  <Paragraphs>7</Paragraphs>
  <Slides>3</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vt:i4>
      </vt:variant>
    </vt:vector>
  </HeadingPairs>
  <TitlesOfParts>
    <vt:vector size="10" baseType="lpstr">
      <vt:lpstr>Arial</vt:lpstr>
      <vt:lpstr>Calibri</vt:lpstr>
      <vt:lpstr>Corbel</vt:lpstr>
      <vt:lpstr>Lucida Grande</vt:lpstr>
      <vt:lpstr>Praxis Next</vt:lpstr>
      <vt:lpstr>Wingdings</vt:lpstr>
      <vt:lpstr>InCube</vt:lpstr>
      <vt:lpstr>PowerPoint-presentatie</vt:lpstr>
      <vt:lpstr>Instructions</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Ron van Noord</dc:creator>
  <cp:keywords/>
  <dc:description/>
  <cp:lastModifiedBy>Philo Tamis</cp:lastModifiedBy>
  <cp:revision>21</cp:revision>
  <dcterms:created xsi:type="dcterms:W3CDTF">2022-08-29T13:21:24Z</dcterms:created>
  <dcterms:modified xsi:type="dcterms:W3CDTF">2023-07-05T07:28:44Z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0x010100296D9FA03D9CF7498356C25BE3B7011A</vt:lpwstr>
  </property>
  <property fmtid="{D5CDD505-2E9C-101B-9397-08002B2CF9AE}" pid="3" name="MediaServiceImageTags">
    <vt:lpwstr/>
  </property>
</Properties>
</file>